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487" r:id="rId2"/>
    <p:sldId id="488" r:id="rId3"/>
    <p:sldId id="489" r:id="rId4"/>
    <p:sldId id="490" r:id="rId5"/>
    <p:sldId id="491" r:id="rId6"/>
    <p:sldId id="492" r:id="rId7"/>
    <p:sldId id="4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9657FAA-4D45-4DC3-A134-95ACB9BE9A9B}">
          <p14:sldIdLst>
            <p14:sldId id="487"/>
            <p14:sldId id="488"/>
            <p14:sldId id="489"/>
            <p14:sldId id="490"/>
            <p14:sldId id="491"/>
            <p14:sldId id="492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oliswa Radebe" initials="XR" lastIdx="1" clrIdx="0">
    <p:extLst>
      <p:ext uri="{19B8F6BF-5375-455C-9EA6-DF929625EA0E}">
        <p15:presenceInfo xmlns:p15="http://schemas.microsoft.com/office/powerpoint/2012/main" userId="S-1-5-21-3868712085-1927428234-2691894214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6E2"/>
    <a:srgbClr val="D092D6"/>
    <a:srgbClr val="BD8EDA"/>
    <a:srgbClr val="7B9C52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7" autoAdjust="0"/>
    <p:restoredTop sz="88510" autoAdjust="0"/>
  </p:normalViewPr>
  <p:slideViewPr>
    <p:cSldViewPr snapToGrid="0">
      <p:cViewPr varScale="1">
        <p:scale>
          <a:sx n="69" d="100"/>
          <a:sy n="69" d="100"/>
        </p:scale>
        <p:origin x="1080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3E86B-A7C7-4A75-9A63-AEB9D2A5E39A}" type="datetimeFigureOut">
              <a:rPr lang="en-US" smtClean="0"/>
              <a:t>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26EE-CE7F-46EE-B32A-00E0847857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215" y="2722563"/>
            <a:ext cx="8218516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215" y="5202238"/>
            <a:ext cx="821851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7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54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43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243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4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ly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TextBox 1791"/>
          <p:cNvSpPr txBox="1"/>
          <p:nvPr/>
        </p:nvSpPr>
        <p:spPr>
          <a:xfrm>
            <a:off x="546545" y="1087622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26 June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793" name="TextBox 1792"/>
          <p:cNvSpPr txBox="1"/>
          <p:nvPr/>
        </p:nvSpPr>
        <p:spPr>
          <a:xfrm>
            <a:off x="2382341" y="1087622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27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94" name="TextBox 1793"/>
          <p:cNvSpPr txBox="1"/>
          <p:nvPr/>
        </p:nvSpPr>
        <p:spPr>
          <a:xfrm>
            <a:off x="4256692" y="1087622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>
              <a:defRPr sz="1300" b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sz="1300" dirty="0"/>
              <a:t>28</a:t>
            </a:r>
            <a:endParaRPr sz="1300" dirty="0"/>
          </a:p>
        </p:txBody>
      </p:sp>
      <p:sp>
        <p:nvSpPr>
          <p:cNvPr id="1795" name="TextBox 1794"/>
          <p:cNvSpPr txBox="1"/>
          <p:nvPr/>
        </p:nvSpPr>
        <p:spPr>
          <a:xfrm>
            <a:off x="6095999" y="1087622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 lvl="0">
              <a:defRPr sz="1300" b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sz="1300" dirty="0"/>
              <a:t>29</a:t>
            </a:r>
            <a:endParaRPr sz="1300" dirty="0"/>
          </a:p>
        </p:txBody>
      </p:sp>
      <p:sp>
        <p:nvSpPr>
          <p:cNvPr id="1796" name="TextBox 1795"/>
          <p:cNvSpPr txBox="1"/>
          <p:nvPr/>
        </p:nvSpPr>
        <p:spPr>
          <a:xfrm>
            <a:off x="7963336" y="1087622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 lvl="0">
              <a:defRPr sz="1300" b="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sz="1300" dirty="0"/>
              <a:t>30</a:t>
            </a:r>
            <a:endParaRPr sz="1300" dirty="0"/>
          </a:p>
        </p:txBody>
      </p:sp>
      <p:sp>
        <p:nvSpPr>
          <p:cNvPr id="1797" name="TextBox 1796"/>
          <p:cNvSpPr txBox="1"/>
          <p:nvPr/>
        </p:nvSpPr>
        <p:spPr>
          <a:xfrm>
            <a:off x="9825567" y="1087622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 July/2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798" name="TextBox 1797"/>
          <p:cNvSpPr txBox="1"/>
          <p:nvPr/>
        </p:nvSpPr>
        <p:spPr>
          <a:xfrm>
            <a:off x="546548" y="20025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3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799" name="TextBox 1798"/>
          <p:cNvSpPr txBox="1"/>
          <p:nvPr/>
        </p:nvSpPr>
        <p:spPr>
          <a:xfrm>
            <a:off x="2382341" y="20025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4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0" name="TextBox 1799"/>
          <p:cNvSpPr txBox="1"/>
          <p:nvPr/>
        </p:nvSpPr>
        <p:spPr>
          <a:xfrm>
            <a:off x="4256692" y="20025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5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1" name="TextBox 1800"/>
          <p:cNvSpPr txBox="1"/>
          <p:nvPr/>
        </p:nvSpPr>
        <p:spPr>
          <a:xfrm>
            <a:off x="6095999" y="20025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6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2" name="TextBox 1801"/>
          <p:cNvSpPr txBox="1"/>
          <p:nvPr/>
        </p:nvSpPr>
        <p:spPr>
          <a:xfrm>
            <a:off x="7963336" y="20025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7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3" name="TextBox 1802"/>
          <p:cNvSpPr txBox="1"/>
          <p:nvPr/>
        </p:nvSpPr>
        <p:spPr>
          <a:xfrm>
            <a:off x="9825567" y="20025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8/9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4" name="TextBox 1803"/>
          <p:cNvSpPr txBox="1"/>
          <p:nvPr/>
        </p:nvSpPr>
        <p:spPr>
          <a:xfrm>
            <a:off x="546548" y="29169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10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5" name="TextBox 1804"/>
          <p:cNvSpPr txBox="1"/>
          <p:nvPr/>
        </p:nvSpPr>
        <p:spPr>
          <a:xfrm>
            <a:off x="2382341" y="29169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11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6" name="TextBox 1805"/>
          <p:cNvSpPr txBox="1"/>
          <p:nvPr/>
        </p:nvSpPr>
        <p:spPr>
          <a:xfrm>
            <a:off x="4256692" y="29169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12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7" name="TextBox 1806"/>
          <p:cNvSpPr txBox="1"/>
          <p:nvPr/>
        </p:nvSpPr>
        <p:spPr>
          <a:xfrm>
            <a:off x="6095999" y="29169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13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8" name="TextBox 1807"/>
          <p:cNvSpPr txBox="1"/>
          <p:nvPr/>
        </p:nvSpPr>
        <p:spPr>
          <a:xfrm>
            <a:off x="7963336" y="29169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14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09" name="TextBox 1808"/>
          <p:cNvSpPr txBox="1"/>
          <p:nvPr/>
        </p:nvSpPr>
        <p:spPr>
          <a:xfrm>
            <a:off x="9825567" y="29169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15/16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0" name="TextBox 1809"/>
          <p:cNvSpPr txBox="1"/>
          <p:nvPr/>
        </p:nvSpPr>
        <p:spPr>
          <a:xfrm>
            <a:off x="546548" y="38313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17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1" name="TextBox 1810"/>
          <p:cNvSpPr txBox="1"/>
          <p:nvPr/>
        </p:nvSpPr>
        <p:spPr>
          <a:xfrm>
            <a:off x="2382341" y="38313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18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2" name="TextBox 1811"/>
          <p:cNvSpPr txBox="1"/>
          <p:nvPr/>
        </p:nvSpPr>
        <p:spPr>
          <a:xfrm>
            <a:off x="4256692" y="38313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19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3" name="TextBox 1812"/>
          <p:cNvSpPr txBox="1"/>
          <p:nvPr/>
        </p:nvSpPr>
        <p:spPr>
          <a:xfrm>
            <a:off x="6095999" y="38313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20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4" name="TextBox 1813"/>
          <p:cNvSpPr txBox="1"/>
          <p:nvPr/>
        </p:nvSpPr>
        <p:spPr>
          <a:xfrm>
            <a:off x="7963336" y="38313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21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5" name="TextBox 1814"/>
          <p:cNvSpPr txBox="1"/>
          <p:nvPr/>
        </p:nvSpPr>
        <p:spPr>
          <a:xfrm>
            <a:off x="9825567" y="38313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22/23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6" name="TextBox 1815"/>
          <p:cNvSpPr txBox="1"/>
          <p:nvPr/>
        </p:nvSpPr>
        <p:spPr>
          <a:xfrm>
            <a:off x="546548" y="47457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24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7" name="TextBox 1816"/>
          <p:cNvSpPr txBox="1"/>
          <p:nvPr/>
        </p:nvSpPr>
        <p:spPr>
          <a:xfrm>
            <a:off x="2382341" y="47457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25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8" name="TextBox 1817"/>
          <p:cNvSpPr txBox="1"/>
          <p:nvPr/>
        </p:nvSpPr>
        <p:spPr>
          <a:xfrm>
            <a:off x="4256692" y="47457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26</a:t>
            </a:r>
            <a:endParaRPr sz="1300" b="0" dirty="0">
              <a:solidFill>
                <a:schemeClr val="tx1"/>
              </a:solidFill>
            </a:endParaRPr>
          </a:p>
        </p:txBody>
      </p:sp>
      <p:sp>
        <p:nvSpPr>
          <p:cNvPr id="1819" name="TextBox 1818"/>
          <p:cNvSpPr txBox="1"/>
          <p:nvPr/>
        </p:nvSpPr>
        <p:spPr>
          <a:xfrm>
            <a:off x="6095999" y="47457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tx1"/>
                </a:solidFill>
              </a:rPr>
              <a:t>27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0" name="TextBox 1819"/>
          <p:cNvSpPr txBox="1"/>
          <p:nvPr/>
        </p:nvSpPr>
        <p:spPr>
          <a:xfrm>
            <a:off x="7963336" y="47457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b="0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1821" name="TextBox 1820"/>
          <p:cNvSpPr txBox="1"/>
          <p:nvPr/>
        </p:nvSpPr>
        <p:spPr>
          <a:xfrm>
            <a:off x="9825567" y="4745736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>
              <a:defRPr sz="1300" b="0"/>
            </a:lvl1pPr>
          </a:lstStyle>
          <a:p>
            <a:pPr lvl="0"/>
            <a:r>
              <a:rPr lang="en-US" sz="1300" dirty="0"/>
              <a:t>29/30</a:t>
            </a:r>
            <a:endParaRPr sz="1300" dirty="0"/>
          </a:p>
        </p:txBody>
      </p:sp>
      <p:sp>
        <p:nvSpPr>
          <p:cNvPr id="1822" name="TextBox 1821"/>
          <p:cNvSpPr txBox="1"/>
          <p:nvPr/>
        </p:nvSpPr>
        <p:spPr>
          <a:xfrm>
            <a:off x="546548" y="5669280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>
            <a:defPPr>
              <a:defRPr lang="en-US"/>
            </a:defPPr>
            <a:lvl1pPr lvl="0">
              <a:defRPr sz="1300" b="0"/>
            </a:lvl1pPr>
          </a:lstStyle>
          <a:p>
            <a:pPr lvl="0"/>
            <a:r>
              <a:rPr lang="en-US" sz="1300" dirty="0"/>
              <a:t>31</a:t>
            </a:r>
            <a:endParaRPr sz="1300" dirty="0"/>
          </a:p>
        </p:txBody>
      </p:sp>
      <p:sp>
        <p:nvSpPr>
          <p:cNvPr id="1823" name="TextBox 1822"/>
          <p:cNvSpPr txBox="1"/>
          <p:nvPr/>
        </p:nvSpPr>
        <p:spPr>
          <a:xfrm>
            <a:off x="2382341" y="5669280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1 August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4" name="TextBox 1823"/>
          <p:cNvSpPr txBox="1"/>
          <p:nvPr/>
        </p:nvSpPr>
        <p:spPr>
          <a:xfrm>
            <a:off x="4256693" y="5669280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2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5" name="TextBox 1824"/>
          <p:cNvSpPr txBox="1"/>
          <p:nvPr/>
        </p:nvSpPr>
        <p:spPr>
          <a:xfrm>
            <a:off x="6095999" y="5669280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3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6" name="TextBox 1825"/>
          <p:cNvSpPr txBox="1"/>
          <p:nvPr/>
        </p:nvSpPr>
        <p:spPr>
          <a:xfrm>
            <a:off x="7963336" y="5669280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4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7" name="TextBox 1826"/>
          <p:cNvSpPr txBox="1"/>
          <p:nvPr/>
        </p:nvSpPr>
        <p:spPr>
          <a:xfrm>
            <a:off x="9825567" y="5669280"/>
            <a:ext cx="1828800" cy="384048"/>
          </a:xfrm>
          <a:prstGeom prst="rect">
            <a:avLst/>
          </a:prstGeom>
          <a:noFill/>
        </p:spPr>
        <p:txBody>
          <a:bodyPr wrap="square" tIns="0" bIns="0" rtlCol="0" anchor="ctr">
            <a:noAutofit/>
          </a:bodyPr>
          <a:lstStyle/>
          <a:p>
            <a:pPr algn="l"/>
            <a:r>
              <a:rPr lang="en-US" sz="1300" b="0" dirty="0">
                <a:solidFill>
                  <a:schemeClr val="bg2">
                    <a:lumMod val="90000"/>
                  </a:schemeClr>
                </a:solidFill>
              </a:rPr>
              <a:t>5/6</a:t>
            </a:r>
            <a:endParaRPr sz="1300" b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828" name="TextBox 1827"/>
          <p:cNvSpPr txBox="1"/>
          <p:nvPr/>
        </p:nvSpPr>
        <p:spPr>
          <a:xfrm>
            <a:off x="478367" y="152400"/>
            <a:ext cx="11176000" cy="699042"/>
          </a:xfrm>
          <a:prstGeom prst="rect">
            <a:avLst/>
          </a:prstGeom>
          <a:noFill/>
        </p:spPr>
        <p:txBody>
          <a:bodyPr wrap="square" tIns="0" bIns="0" rtlCol="0" anchor="b">
            <a:noAutofit/>
          </a:bodyPr>
          <a:lstStyle/>
          <a:p>
            <a:pPr algn="l"/>
            <a:r>
              <a:rPr sz="3600" b="0">
                <a:solidFill>
                  <a:schemeClr val="accent1"/>
                </a:solidFill>
              </a:rPr>
              <a:t>july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24256" y="13716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377440" y="13716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242816" y="13716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110571" y="13716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968068" y="13716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9838944" y="13716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24256" y="22860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377440" y="22860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4242816" y="22860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110571" y="22860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7968068" y="22860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9838944" y="22860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24256" y="32004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377440" y="32004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242816" y="32004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6110571" y="32004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7968068" y="32004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838944" y="32004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24256" y="41148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377440" y="41148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242816" y="41148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110571" y="41148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7968068" y="41148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9838944" y="41148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24256" y="50292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2377440" y="50292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4242816" y="50292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110571" y="50292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7968068" y="50292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9838944" y="5029201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24256" y="595274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2377440" y="595274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242816" y="595274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110571" y="595274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7968068" y="595274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9838944" y="5952745"/>
            <a:ext cx="1837267" cy="68637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EC93A36-1BCE-4989-A484-BB2F32BA08F5}" type="datetimeFigureOut">
              <a:rPr lang="en-US"/>
              <a:pPr/>
              <a:t>1/18/2020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53CB5F7B-7C15-41FD-9488-0FCC5C0A130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5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816077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4231"/>
            <a:ext cx="12192000" cy="50636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9198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717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769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622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622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9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1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75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35DD6-6A52-5F44-8790-451088D6CCE1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BC49-862A-774F-BB11-DCB6CD14D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54838D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4838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4838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4838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4838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4838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ttechnical@fpmseta.org.za" TargetMode="External"/><Relationship Id="rId2" Type="http://schemas.openxmlformats.org/officeDocument/2006/relationships/hyperlink" Target="http://careers-fpmseta.org.z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areers-fpmseta.org.za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23780" y="3863299"/>
            <a:ext cx="10538839" cy="15383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5518"/>
            <a:r>
              <a:rPr lang="en-US" sz="3048" b="1" dirty="0">
                <a:solidFill>
                  <a:prstClr val="white"/>
                </a:solidFill>
              </a:rPr>
              <a:t>FP&amp;M SETA </a:t>
            </a:r>
            <a:r>
              <a:rPr lang="en-US" sz="3048" b="1" dirty="0" smtClean="0">
                <a:solidFill>
                  <a:prstClr val="white"/>
                </a:solidFill>
              </a:rPr>
              <a:t>WORKSHOPS– January 2020</a:t>
            </a:r>
          </a:p>
          <a:p>
            <a:pPr algn="ctr" defTabSz="435518"/>
            <a:r>
              <a:rPr lang="en-US" sz="3048" b="1" dirty="0" smtClean="0">
                <a:solidFill>
                  <a:prstClr val="white"/>
                </a:solidFill>
              </a:rPr>
              <a:t>CAREER PORTAL </a:t>
            </a:r>
            <a:endParaRPr lang="en-US" sz="3048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80567" y="5181755"/>
            <a:ext cx="6625276" cy="44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35518"/>
            <a:r>
              <a:rPr lang="en-US" sz="2286" dirty="0">
                <a:solidFill>
                  <a:prstClr val="white"/>
                </a:solidFill>
                <a:cs typeface="Aparajita" panose="020B0604020202020204" pitchFamily="34" charset="0"/>
              </a:rPr>
              <a:t>Presentation by the IT Manager, Mr. Bongani Masango</a:t>
            </a:r>
          </a:p>
        </p:txBody>
      </p:sp>
    </p:spTree>
    <p:extLst>
      <p:ext uri="{BB962C8B-B14F-4D97-AF65-F5344CB8AC3E}">
        <p14:creationId xmlns:p14="http://schemas.microsoft.com/office/powerpoint/2010/main" val="3362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3625581" y="1525237"/>
            <a:ext cx="7428078" cy="45132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30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Background About Career Portal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Functionality and Features of the Portal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      Look and feel</a:t>
            </a:r>
          </a:p>
          <a:p>
            <a:pPr marL="435517" lvl="1" indent="0">
              <a:lnSpc>
                <a:spcPct val="150000"/>
              </a:lnSpc>
              <a:buNone/>
            </a:pPr>
            <a:r>
              <a:rPr lang="en-US" sz="2096" b="1" dirty="0">
                <a:solidFill>
                  <a:srgbClr val="A5B878"/>
                </a:solidFill>
              </a:rPr>
              <a:t>	     Access , Support and Live Demo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96" dirty="0">
              <a:solidFill>
                <a:srgbClr val="A5B87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91006">
            <a:off x="2948557" y="554881"/>
            <a:ext cx="1078307" cy="5777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37585" y="1618286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01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8471" y="2090989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02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4820" y="2608293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03</a:t>
            </a:r>
            <a:endParaRPr lang="en-US" sz="3048" dirty="0">
              <a:solidFill>
                <a:srgbClr val="78AAA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0355" y="3165346"/>
            <a:ext cx="582211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48" b="1" dirty="0">
                <a:solidFill>
                  <a:srgbClr val="78AAAC"/>
                </a:solidFill>
              </a:rPr>
              <a:t>04</a:t>
            </a:r>
            <a:endParaRPr lang="en-US" sz="3048" dirty="0">
              <a:solidFill>
                <a:srgbClr val="78AAA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55" y="3415196"/>
            <a:ext cx="2913069" cy="29130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52262" y="696931"/>
            <a:ext cx="2869312" cy="825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63" dirty="0">
                <a:solidFill>
                  <a:srgbClr val="608692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0047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2649" y="479849"/>
            <a:ext cx="7541488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48" b="1" dirty="0">
                <a:solidFill>
                  <a:srgbClr val="A5B878"/>
                </a:solidFill>
              </a:rPr>
              <a:t>BACKGROUND</a:t>
            </a:r>
            <a:r>
              <a:rPr lang="en-US" sz="3048" dirty="0">
                <a:solidFill>
                  <a:srgbClr val="78AAAC"/>
                </a:solidFill>
              </a:rPr>
              <a:t> ON THE FP&amp;M CAREER PORTAL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01849" y="3026607"/>
          <a:ext cx="10787793" cy="33751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95931">
                  <a:extLst>
                    <a:ext uri="{9D8B030D-6E8A-4147-A177-3AD203B41FA5}">
                      <a16:colId xmlns:a16="http://schemas.microsoft.com/office/drawing/2014/main" val="75504166"/>
                    </a:ext>
                  </a:extLst>
                </a:gridCol>
                <a:gridCol w="3595931">
                  <a:extLst>
                    <a:ext uri="{9D8B030D-6E8A-4147-A177-3AD203B41FA5}">
                      <a16:colId xmlns:a16="http://schemas.microsoft.com/office/drawing/2014/main" val="1326440595"/>
                    </a:ext>
                  </a:extLst>
                </a:gridCol>
                <a:gridCol w="3595931">
                  <a:extLst>
                    <a:ext uri="{9D8B030D-6E8A-4147-A177-3AD203B41FA5}">
                      <a16:colId xmlns:a16="http://schemas.microsoft.com/office/drawing/2014/main" val="1632646134"/>
                    </a:ext>
                  </a:extLst>
                </a:gridCol>
              </a:tblGrid>
              <a:tr h="609734">
                <a:tc>
                  <a:txBody>
                    <a:bodyPr/>
                    <a:lstStyle/>
                    <a:p>
                      <a:r>
                        <a:rPr lang="en-US" sz="1700" baseline="0" dirty="0" smtClean="0"/>
                        <a:t>Students </a:t>
                      </a:r>
                      <a:endParaRPr lang="en-US" sz="17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Job</a:t>
                      </a:r>
                      <a:r>
                        <a:rPr lang="en-US" sz="1700" baseline="0" dirty="0" smtClean="0"/>
                        <a:t> Seekers , Employees </a:t>
                      </a:r>
                      <a:endParaRPr lang="en-US" sz="17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Employers , industry</a:t>
                      </a:r>
                      <a:r>
                        <a:rPr lang="en-US" sz="1700" baseline="0" dirty="0" smtClean="0"/>
                        <a:t> expects , Institutions of higher education. </a:t>
                      </a:r>
                      <a:endParaRPr lang="en-US" sz="170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val="87856621"/>
                  </a:ext>
                </a:extLst>
              </a:tr>
              <a:tr h="2765368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700" dirty="0" smtClean="0"/>
                        <a:t>Institutions</a:t>
                      </a:r>
                      <a:r>
                        <a:rPr lang="en-US" sz="1700" baseline="0" dirty="0" smtClean="0"/>
                        <a:t> where they can study.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700" baseline="0" dirty="0" smtClean="0"/>
                        <a:t>Qualification and Requirements 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700" baseline="0" dirty="0" smtClean="0"/>
                        <a:t>Available learning opportunities 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700" dirty="0" smtClean="0"/>
                    </a:p>
                    <a:p>
                      <a:endParaRPr lang="en-US" sz="1700" dirty="0" smtClean="0"/>
                    </a:p>
                    <a:p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700" dirty="0" smtClean="0"/>
                        <a:t>Avilable</a:t>
                      </a:r>
                      <a:r>
                        <a:rPr lang="en-US" sz="1700" baseline="0" dirty="0" smtClean="0"/>
                        <a:t> work opportunities from the various FP&amp;M Sector companies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700" baseline="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700" baseline="0" dirty="0" smtClean="0"/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7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700" dirty="0" smtClean="0"/>
                        <a:t>Skilled</a:t>
                      </a:r>
                      <a:r>
                        <a:rPr lang="en-US" sz="1700" baseline="0" dirty="0" smtClean="0"/>
                        <a:t> or qualified personnel looking for employment 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1700" baseline="0" dirty="0" smtClean="0"/>
                        <a:t>SMME with brilliant ides </a:t>
                      </a:r>
                      <a:endParaRPr lang="en-US" sz="1700" dirty="0"/>
                    </a:p>
                  </a:txBody>
                  <a:tcPr marL="87105" marR="87105" marT="43552" marB="43552"/>
                </a:tc>
                <a:extLst>
                  <a:ext uri="{0D108BD9-81ED-4DB2-BD59-A6C34878D82A}">
                    <a16:rowId xmlns:a16="http://schemas.microsoft.com/office/drawing/2014/main" val="2633228688"/>
                  </a:ext>
                </a:extLst>
              </a:tr>
            </a:tbl>
          </a:graphicData>
        </a:graphic>
      </p:graphicFrame>
      <p:sp>
        <p:nvSpPr>
          <p:cNvPr id="7" name="Shape 109"/>
          <p:cNvSpPr/>
          <p:nvPr/>
        </p:nvSpPr>
        <p:spPr>
          <a:xfrm>
            <a:off x="5392043" y="4795954"/>
            <a:ext cx="2307071" cy="1607812"/>
          </a:xfrm>
          <a:custGeom>
            <a:avLst/>
            <a:gdLst/>
            <a:ahLst/>
            <a:cxnLst/>
            <a:rect l="0" t="0" r="0" b="0"/>
            <a:pathLst>
              <a:path w="2421890" h="1687830">
                <a:moveTo>
                  <a:pt x="1957070" y="0"/>
                </a:moveTo>
                <a:lnTo>
                  <a:pt x="1972310" y="0"/>
                </a:lnTo>
                <a:lnTo>
                  <a:pt x="1988820" y="3810"/>
                </a:lnTo>
                <a:lnTo>
                  <a:pt x="2002790" y="10160"/>
                </a:lnTo>
                <a:lnTo>
                  <a:pt x="2016760" y="19050"/>
                </a:lnTo>
                <a:lnTo>
                  <a:pt x="2026920" y="31750"/>
                </a:lnTo>
                <a:lnTo>
                  <a:pt x="2035810" y="45720"/>
                </a:lnTo>
                <a:lnTo>
                  <a:pt x="2054860" y="45720"/>
                </a:lnTo>
                <a:lnTo>
                  <a:pt x="2063750" y="46990"/>
                </a:lnTo>
                <a:lnTo>
                  <a:pt x="2070100" y="48260"/>
                </a:lnTo>
                <a:lnTo>
                  <a:pt x="2077720" y="52070"/>
                </a:lnTo>
                <a:lnTo>
                  <a:pt x="2085340" y="55880"/>
                </a:lnTo>
                <a:lnTo>
                  <a:pt x="2091690" y="62230"/>
                </a:lnTo>
                <a:lnTo>
                  <a:pt x="2096770" y="69850"/>
                </a:lnTo>
                <a:lnTo>
                  <a:pt x="2104390" y="81280"/>
                </a:lnTo>
                <a:lnTo>
                  <a:pt x="2108200" y="92710"/>
                </a:lnTo>
                <a:lnTo>
                  <a:pt x="2109470" y="106680"/>
                </a:lnTo>
                <a:lnTo>
                  <a:pt x="2108200" y="120650"/>
                </a:lnTo>
                <a:lnTo>
                  <a:pt x="2115820" y="128270"/>
                </a:lnTo>
                <a:lnTo>
                  <a:pt x="2123440" y="137160"/>
                </a:lnTo>
                <a:lnTo>
                  <a:pt x="2131060" y="144780"/>
                </a:lnTo>
                <a:lnTo>
                  <a:pt x="2137410" y="152400"/>
                </a:lnTo>
                <a:lnTo>
                  <a:pt x="2143760" y="160020"/>
                </a:lnTo>
                <a:lnTo>
                  <a:pt x="2148840" y="168910"/>
                </a:lnTo>
                <a:lnTo>
                  <a:pt x="2150110" y="180340"/>
                </a:lnTo>
                <a:lnTo>
                  <a:pt x="2150110" y="213360"/>
                </a:lnTo>
                <a:lnTo>
                  <a:pt x="2147570" y="234950"/>
                </a:lnTo>
                <a:lnTo>
                  <a:pt x="2143760" y="255270"/>
                </a:lnTo>
                <a:lnTo>
                  <a:pt x="2138680" y="274320"/>
                </a:lnTo>
                <a:lnTo>
                  <a:pt x="2131060" y="293370"/>
                </a:lnTo>
                <a:lnTo>
                  <a:pt x="2123440" y="311150"/>
                </a:lnTo>
                <a:lnTo>
                  <a:pt x="2114550" y="328930"/>
                </a:lnTo>
                <a:lnTo>
                  <a:pt x="2104390" y="346710"/>
                </a:lnTo>
                <a:lnTo>
                  <a:pt x="2114550" y="373380"/>
                </a:lnTo>
                <a:lnTo>
                  <a:pt x="2124710" y="400050"/>
                </a:lnTo>
                <a:lnTo>
                  <a:pt x="2136140" y="427990"/>
                </a:lnTo>
                <a:lnTo>
                  <a:pt x="2147570" y="454660"/>
                </a:lnTo>
                <a:lnTo>
                  <a:pt x="2160270" y="481330"/>
                </a:lnTo>
                <a:lnTo>
                  <a:pt x="2175510" y="506730"/>
                </a:lnTo>
                <a:lnTo>
                  <a:pt x="2192020" y="530860"/>
                </a:lnTo>
                <a:lnTo>
                  <a:pt x="2212340" y="554990"/>
                </a:lnTo>
                <a:lnTo>
                  <a:pt x="2225040" y="574040"/>
                </a:lnTo>
                <a:lnTo>
                  <a:pt x="2239010" y="593090"/>
                </a:lnTo>
                <a:lnTo>
                  <a:pt x="2254250" y="612140"/>
                </a:lnTo>
                <a:lnTo>
                  <a:pt x="2269490" y="631190"/>
                </a:lnTo>
                <a:lnTo>
                  <a:pt x="2284730" y="650240"/>
                </a:lnTo>
                <a:lnTo>
                  <a:pt x="2299970" y="670560"/>
                </a:lnTo>
                <a:lnTo>
                  <a:pt x="2311400" y="688340"/>
                </a:lnTo>
                <a:lnTo>
                  <a:pt x="2321560" y="709930"/>
                </a:lnTo>
                <a:lnTo>
                  <a:pt x="2320290" y="726440"/>
                </a:lnTo>
                <a:lnTo>
                  <a:pt x="2315210" y="742950"/>
                </a:lnTo>
                <a:lnTo>
                  <a:pt x="2307590" y="756920"/>
                </a:lnTo>
                <a:lnTo>
                  <a:pt x="2298700" y="769620"/>
                </a:lnTo>
                <a:lnTo>
                  <a:pt x="2287270" y="782320"/>
                </a:lnTo>
                <a:lnTo>
                  <a:pt x="2277110" y="795020"/>
                </a:lnTo>
                <a:lnTo>
                  <a:pt x="2265680" y="806450"/>
                </a:lnTo>
                <a:lnTo>
                  <a:pt x="2254250" y="817880"/>
                </a:lnTo>
                <a:lnTo>
                  <a:pt x="2254250" y="835660"/>
                </a:lnTo>
                <a:lnTo>
                  <a:pt x="2255520" y="854710"/>
                </a:lnTo>
                <a:lnTo>
                  <a:pt x="2258060" y="872490"/>
                </a:lnTo>
                <a:lnTo>
                  <a:pt x="2266950" y="887730"/>
                </a:lnTo>
                <a:lnTo>
                  <a:pt x="2287270" y="891540"/>
                </a:lnTo>
                <a:lnTo>
                  <a:pt x="2306320" y="895350"/>
                </a:lnTo>
                <a:lnTo>
                  <a:pt x="2326640" y="900430"/>
                </a:lnTo>
                <a:lnTo>
                  <a:pt x="2345690" y="904240"/>
                </a:lnTo>
                <a:lnTo>
                  <a:pt x="2363470" y="909320"/>
                </a:lnTo>
                <a:lnTo>
                  <a:pt x="2382520" y="914400"/>
                </a:lnTo>
                <a:lnTo>
                  <a:pt x="2402840" y="919480"/>
                </a:lnTo>
                <a:lnTo>
                  <a:pt x="2421890" y="924560"/>
                </a:lnTo>
                <a:lnTo>
                  <a:pt x="2409190" y="993140"/>
                </a:lnTo>
                <a:lnTo>
                  <a:pt x="2400300" y="1075690"/>
                </a:lnTo>
                <a:lnTo>
                  <a:pt x="2393950" y="1151890"/>
                </a:lnTo>
                <a:lnTo>
                  <a:pt x="2393950" y="1200150"/>
                </a:lnTo>
                <a:lnTo>
                  <a:pt x="2386330" y="1209040"/>
                </a:lnTo>
                <a:lnTo>
                  <a:pt x="2378710" y="1216660"/>
                </a:lnTo>
                <a:lnTo>
                  <a:pt x="2369820" y="1224280"/>
                </a:lnTo>
                <a:lnTo>
                  <a:pt x="2360930" y="1231900"/>
                </a:lnTo>
                <a:lnTo>
                  <a:pt x="2352040" y="1239520"/>
                </a:lnTo>
                <a:lnTo>
                  <a:pt x="2344420" y="1247140"/>
                </a:lnTo>
                <a:lnTo>
                  <a:pt x="2336800" y="1256030"/>
                </a:lnTo>
                <a:lnTo>
                  <a:pt x="2331720" y="1264920"/>
                </a:lnTo>
                <a:lnTo>
                  <a:pt x="2297430" y="1264920"/>
                </a:lnTo>
                <a:lnTo>
                  <a:pt x="2274570" y="1262380"/>
                </a:lnTo>
                <a:lnTo>
                  <a:pt x="2250440" y="1261110"/>
                </a:lnTo>
                <a:lnTo>
                  <a:pt x="2227580" y="1258570"/>
                </a:lnTo>
                <a:lnTo>
                  <a:pt x="2207260" y="1256030"/>
                </a:lnTo>
                <a:lnTo>
                  <a:pt x="2192020" y="1254760"/>
                </a:lnTo>
                <a:lnTo>
                  <a:pt x="2184400" y="1253490"/>
                </a:lnTo>
                <a:lnTo>
                  <a:pt x="2185670" y="1285240"/>
                </a:lnTo>
                <a:lnTo>
                  <a:pt x="2185670" y="1318260"/>
                </a:lnTo>
                <a:lnTo>
                  <a:pt x="2186940" y="1351280"/>
                </a:lnTo>
                <a:lnTo>
                  <a:pt x="2192020" y="1383030"/>
                </a:lnTo>
                <a:lnTo>
                  <a:pt x="2205990" y="1394460"/>
                </a:lnTo>
                <a:lnTo>
                  <a:pt x="2219960" y="1405890"/>
                </a:lnTo>
                <a:lnTo>
                  <a:pt x="2233930" y="1418590"/>
                </a:lnTo>
                <a:lnTo>
                  <a:pt x="2246630" y="1431290"/>
                </a:lnTo>
                <a:lnTo>
                  <a:pt x="2258060" y="1443990"/>
                </a:lnTo>
                <a:lnTo>
                  <a:pt x="2268220" y="1457960"/>
                </a:lnTo>
                <a:lnTo>
                  <a:pt x="2277110" y="1474470"/>
                </a:lnTo>
                <a:lnTo>
                  <a:pt x="2282190" y="1490980"/>
                </a:lnTo>
                <a:lnTo>
                  <a:pt x="2294890" y="1497330"/>
                </a:lnTo>
                <a:lnTo>
                  <a:pt x="2302510" y="1506220"/>
                </a:lnTo>
                <a:lnTo>
                  <a:pt x="2307590" y="1517650"/>
                </a:lnTo>
                <a:lnTo>
                  <a:pt x="2308860" y="1531620"/>
                </a:lnTo>
                <a:lnTo>
                  <a:pt x="2301240" y="1553210"/>
                </a:lnTo>
                <a:lnTo>
                  <a:pt x="2293620" y="1574800"/>
                </a:lnTo>
                <a:lnTo>
                  <a:pt x="2287270" y="1597660"/>
                </a:lnTo>
                <a:lnTo>
                  <a:pt x="2282190" y="1621790"/>
                </a:lnTo>
                <a:lnTo>
                  <a:pt x="2272030" y="1628140"/>
                </a:lnTo>
                <a:lnTo>
                  <a:pt x="2261870" y="1633220"/>
                </a:lnTo>
                <a:lnTo>
                  <a:pt x="2250440" y="1637030"/>
                </a:lnTo>
                <a:lnTo>
                  <a:pt x="2239010" y="1638300"/>
                </a:lnTo>
                <a:lnTo>
                  <a:pt x="2226310" y="1639570"/>
                </a:lnTo>
                <a:lnTo>
                  <a:pt x="2213610" y="1640840"/>
                </a:lnTo>
                <a:lnTo>
                  <a:pt x="2188210" y="1640840"/>
                </a:lnTo>
                <a:lnTo>
                  <a:pt x="2180590" y="1639570"/>
                </a:lnTo>
                <a:lnTo>
                  <a:pt x="2170430" y="1638300"/>
                </a:lnTo>
                <a:lnTo>
                  <a:pt x="2160270" y="1635760"/>
                </a:lnTo>
                <a:lnTo>
                  <a:pt x="2153920" y="1631950"/>
                </a:lnTo>
                <a:lnTo>
                  <a:pt x="2159000" y="1623060"/>
                </a:lnTo>
                <a:lnTo>
                  <a:pt x="2165350" y="1614170"/>
                </a:lnTo>
                <a:lnTo>
                  <a:pt x="2171700" y="1605280"/>
                </a:lnTo>
                <a:lnTo>
                  <a:pt x="2178050" y="1597660"/>
                </a:lnTo>
                <a:lnTo>
                  <a:pt x="2185670" y="1588770"/>
                </a:lnTo>
                <a:lnTo>
                  <a:pt x="2192020" y="1581150"/>
                </a:lnTo>
                <a:lnTo>
                  <a:pt x="2198370" y="1572260"/>
                </a:lnTo>
                <a:lnTo>
                  <a:pt x="2204720" y="1563370"/>
                </a:lnTo>
                <a:lnTo>
                  <a:pt x="2194560" y="1551940"/>
                </a:lnTo>
                <a:lnTo>
                  <a:pt x="2183130" y="1540510"/>
                </a:lnTo>
                <a:lnTo>
                  <a:pt x="2171700" y="1530350"/>
                </a:lnTo>
                <a:lnTo>
                  <a:pt x="2159000" y="1521460"/>
                </a:lnTo>
                <a:lnTo>
                  <a:pt x="2146300" y="1513840"/>
                </a:lnTo>
                <a:lnTo>
                  <a:pt x="2132330" y="1506220"/>
                </a:lnTo>
                <a:lnTo>
                  <a:pt x="2118360" y="1499870"/>
                </a:lnTo>
                <a:lnTo>
                  <a:pt x="2104390" y="1494790"/>
                </a:lnTo>
                <a:lnTo>
                  <a:pt x="2104390" y="1512570"/>
                </a:lnTo>
                <a:lnTo>
                  <a:pt x="2100580" y="1530350"/>
                </a:lnTo>
                <a:lnTo>
                  <a:pt x="2095500" y="1546860"/>
                </a:lnTo>
                <a:lnTo>
                  <a:pt x="2089150" y="1563370"/>
                </a:lnTo>
                <a:lnTo>
                  <a:pt x="2082800" y="1578610"/>
                </a:lnTo>
                <a:lnTo>
                  <a:pt x="2078990" y="1595120"/>
                </a:lnTo>
                <a:lnTo>
                  <a:pt x="2077720" y="1611630"/>
                </a:lnTo>
                <a:lnTo>
                  <a:pt x="2080260" y="1629410"/>
                </a:lnTo>
                <a:lnTo>
                  <a:pt x="2077720" y="1639570"/>
                </a:lnTo>
                <a:lnTo>
                  <a:pt x="2075180" y="1649730"/>
                </a:lnTo>
                <a:lnTo>
                  <a:pt x="2072640" y="1661160"/>
                </a:lnTo>
                <a:lnTo>
                  <a:pt x="2072640" y="1673860"/>
                </a:lnTo>
                <a:lnTo>
                  <a:pt x="2048510" y="1672590"/>
                </a:lnTo>
                <a:lnTo>
                  <a:pt x="2023110" y="1673860"/>
                </a:lnTo>
                <a:lnTo>
                  <a:pt x="1997710" y="1677670"/>
                </a:lnTo>
                <a:lnTo>
                  <a:pt x="1972310" y="1680210"/>
                </a:lnTo>
                <a:lnTo>
                  <a:pt x="1948180" y="1682750"/>
                </a:lnTo>
                <a:lnTo>
                  <a:pt x="1924050" y="1684020"/>
                </a:lnTo>
                <a:lnTo>
                  <a:pt x="1898650" y="1684020"/>
                </a:lnTo>
                <a:lnTo>
                  <a:pt x="1874520" y="1681480"/>
                </a:lnTo>
                <a:lnTo>
                  <a:pt x="1869440" y="1675130"/>
                </a:lnTo>
                <a:lnTo>
                  <a:pt x="1873250" y="1667510"/>
                </a:lnTo>
                <a:lnTo>
                  <a:pt x="1879600" y="1661160"/>
                </a:lnTo>
                <a:lnTo>
                  <a:pt x="1887220" y="1656080"/>
                </a:lnTo>
                <a:lnTo>
                  <a:pt x="1901190" y="1652270"/>
                </a:lnTo>
                <a:lnTo>
                  <a:pt x="1913890" y="1645920"/>
                </a:lnTo>
                <a:lnTo>
                  <a:pt x="1927860" y="1638300"/>
                </a:lnTo>
                <a:lnTo>
                  <a:pt x="1939290" y="1629410"/>
                </a:lnTo>
                <a:lnTo>
                  <a:pt x="1951990" y="1620520"/>
                </a:lnTo>
                <a:lnTo>
                  <a:pt x="1963420" y="1610360"/>
                </a:lnTo>
                <a:lnTo>
                  <a:pt x="1973580" y="1600200"/>
                </a:lnTo>
                <a:lnTo>
                  <a:pt x="1983740" y="1588770"/>
                </a:lnTo>
                <a:lnTo>
                  <a:pt x="1964690" y="1576070"/>
                </a:lnTo>
                <a:lnTo>
                  <a:pt x="1949450" y="1560830"/>
                </a:lnTo>
                <a:lnTo>
                  <a:pt x="1936750" y="1543050"/>
                </a:lnTo>
                <a:lnTo>
                  <a:pt x="1926590" y="1524000"/>
                </a:lnTo>
                <a:lnTo>
                  <a:pt x="1917700" y="1503680"/>
                </a:lnTo>
                <a:lnTo>
                  <a:pt x="1908810" y="1483360"/>
                </a:lnTo>
                <a:lnTo>
                  <a:pt x="1898650" y="1463040"/>
                </a:lnTo>
                <a:lnTo>
                  <a:pt x="1887220" y="1443990"/>
                </a:lnTo>
                <a:lnTo>
                  <a:pt x="1272540" y="1319530"/>
                </a:lnTo>
                <a:lnTo>
                  <a:pt x="834390" y="1687830"/>
                </a:lnTo>
                <a:lnTo>
                  <a:pt x="798830" y="1682750"/>
                </a:lnTo>
                <a:lnTo>
                  <a:pt x="1259840" y="1296670"/>
                </a:lnTo>
                <a:lnTo>
                  <a:pt x="1842770" y="1410970"/>
                </a:lnTo>
                <a:lnTo>
                  <a:pt x="1827530" y="1391920"/>
                </a:lnTo>
                <a:lnTo>
                  <a:pt x="1817370" y="1371600"/>
                </a:lnTo>
                <a:lnTo>
                  <a:pt x="1808480" y="1350010"/>
                </a:lnTo>
                <a:lnTo>
                  <a:pt x="1803400" y="1329690"/>
                </a:lnTo>
                <a:lnTo>
                  <a:pt x="1798320" y="1305560"/>
                </a:lnTo>
                <a:lnTo>
                  <a:pt x="1795780" y="1282700"/>
                </a:lnTo>
                <a:lnTo>
                  <a:pt x="1791970" y="1258570"/>
                </a:lnTo>
                <a:lnTo>
                  <a:pt x="1789430" y="1235710"/>
                </a:lnTo>
                <a:lnTo>
                  <a:pt x="1788160" y="1125220"/>
                </a:lnTo>
                <a:lnTo>
                  <a:pt x="1779270" y="1118870"/>
                </a:lnTo>
                <a:lnTo>
                  <a:pt x="1770380" y="1113790"/>
                </a:lnTo>
                <a:lnTo>
                  <a:pt x="1758950" y="1109980"/>
                </a:lnTo>
                <a:lnTo>
                  <a:pt x="1748790" y="1106170"/>
                </a:lnTo>
                <a:lnTo>
                  <a:pt x="1737360" y="1101090"/>
                </a:lnTo>
                <a:lnTo>
                  <a:pt x="1727200" y="1097280"/>
                </a:lnTo>
                <a:lnTo>
                  <a:pt x="1717040" y="1090930"/>
                </a:lnTo>
                <a:lnTo>
                  <a:pt x="1708150" y="1083310"/>
                </a:lnTo>
                <a:lnTo>
                  <a:pt x="1708150" y="1062990"/>
                </a:lnTo>
                <a:lnTo>
                  <a:pt x="1710690" y="1041400"/>
                </a:lnTo>
                <a:lnTo>
                  <a:pt x="1709420" y="1023620"/>
                </a:lnTo>
                <a:lnTo>
                  <a:pt x="1695450" y="1014730"/>
                </a:lnTo>
                <a:lnTo>
                  <a:pt x="1686560" y="1012190"/>
                </a:lnTo>
                <a:lnTo>
                  <a:pt x="1668780" y="1012190"/>
                </a:lnTo>
                <a:lnTo>
                  <a:pt x="1659890" y="1010920"/>
                </a:lnTo>
                <a:lnTo>
                  <a:pt x="1651000" y="1010920"/>
                </a:lnTo>
                <a:lnTo>
                  <a:pt x="1642110" y="1008380"/>
                </a:lnTo>
                <a:lnTo>
                  <a:pt x="1634490" y="1007110"/>
                </a:lnTo>
                <a:lnTo>
                  <a:pt x="1626870" y="1003300"/>
                </a:lnTo>
                <a:lnTo>
                  <a:pt x="1638300" y="989330"/>
                </a:lnTo>
                <a:lnTo>
                  <a:pt x="1651000" y="976630"/>
                </a:lnTo>
                <a:lnTo>
                  <a:pt x="1666240" y="965200"/>
                </a:lnTo>
                <a:lnTo>
                  <a:pt x="1680210" y="953770"/>
                </a:lnTo>
                <a:lnTo>
                  <a:pt x="1695450" y="941070"/>
                </a:lnTo>
                <a:lnTo>
                  <a:pt x="1710690" y="929640"/>
                </a:lnTo>
                <a:lnTo>
                  <a:pt x="1724660" y="915670"/>
                </a:lnTo>
                <a:lnTo>
                  <a:pt x="1737360" y="901700"/>
                </a:lnTo>
                <a:lnTo>
                  <a:pt x="1742440" y="886460"/>
                </a:lnTo>
                <a:lnTo>
                  <a:pt x="1748790" y="869950"/>
                </a:lnTo>
                <a:lnTo>
                  <a:pt x="1755140" y="853440"/>
                </a:lnTo>
                <a:lnTo>
                  <a:pt x="1762760" y="836930"/>
                </a:lnTo>
                <a:lnTo>
                  <a:pt x="1767840" y="820420"/>
                </a:lnTo>
                <a:lnTo>
                  <a:pt x="1772920" y="803910"/>
                </a:lnTo>
                <a:lnTo>
                  <a:pt x="1775460" y="787400"/>
                </a:lnTo>
                <a:lnTo>
                  <a:pt x="1778000" y="770890"/>
                </a:lnTo>
                <a:lnTo>
                  <a:pt x="1772920" y="756920"/>
                </a:lnTo>
                <a:lnTo>
                  <a:pt x="1767840" y="740410"/>
                </a:lnTo>
                <a:lnTo>
                  <a:pt x="1762760" y="718820"/>
                </a:lnTo>
                <a:lnTo>
                  <a:pt x="1755140" y="690880"/>
                </a:lnTo>
                <a:lnTo>
                  <a:pt x="1751330" y="666750"/>
                </a:lnTo>
                <a:lnTo>
                  <a:pt x="1750060" y="641350"/>
                </a:lnTo>
                <a:lnTo>
                  <a:pt x="1750060" y="614680"/>
                </a:lnTo>
                <a:lnTo>
                  <a:pt x="1751330" y="589280"/>
                </a:lnTo>
                <a:lnTo>
                  <a:pt x="1170940" y="962660"/>
                </a:lnTo>
                <a:lnTo>
                  <a:pt x="0" y="840740"/>
                </a:lnTo>
                <a:lnTo>
                  <a:pt x="0" y="835660"/>
                </a:lnTo>
                <a:lnTo>
                  <a:pt x="2540" y="831850"/>
                </a:lnTo>
                <a:lnTo>
                  <a:pt x="2540" y="829310"/>
                </a:lnTo>
                <a:lnTo>
                  <a:pt x="5080" y="826770"/>
                </a:lnTo>
                <a:lnTo>
                  <a:pt x="1165860" y="942340"/>
                </a:lnTo>
                <a:lnTo>
                  <a:pt x="1757680" y="560070"/>
                </a:lnTo>
                <a:lnTo>
                  <a:pt x="1764030" y="521970"/>
                </a:lnTo>
                <a:lnTo>
                  <a:pt x="1766570" y="482600"/>
                </a:lnTo>
                <a:lnTo>
                  <a:pt x="1767840" y="444500"/>
                </a:lnTo>
                <a:lnTo>
                  <a:pt x="1775460" y="406400"/>
                </a:lnTo>
                <a:lnTo>
                  <a:pt x="1809750" y="347980"/>
                </a:lnTo>
                <a:lnTo>
                  <a:pt x="1818640" y="351790"/>
                </a:lnTo>
                <a:lnTo>
                  <a:pt x="1823720" y="360680"/>
                </a:lnTo>
                <a:lnTo>
                  <a:pt x="1827530" y="370840"/>
                </a:lnTo>
                <a:lnTo>
                  <a:pt x="1830070" y="381000"/>
                </a:lnTo>
                <a:lnTo>
                  <a:pt x="1832610" y="389890"/>
                </a:lnTo>
                <a:lnTo>
                  <a:pt x="1837690" y="397510"/>
                </a:lnTo>
                <a:lnTo>
                  <a:pt x="1846580" y="400050"/>
                </a:lnTo>
                <a:lnTo>
                  <a:pt x="1860550" y="396240"/>
                </a:lnTo>
                <a:lnTo>
                  <a:pt x="1864360" y="411480"/>
                </a:lnTo>
                <a:lnTo>
                  <a:pt x="1863090" y="429260"/>
                </a:lnTo>
                <a:lnTo>
                  <a:pt x="1859280" y="447040"/>
                </a:lnTo>
                <a:lnTo>
                  <a:pt x="1855470" y="464820"/>
                </a:lnTo>
                <a:lnTo>
                  <a:pt x="1850390" y="477520"/>
                </a:lnTo>
                <a:lnTo>
                  <a:pt x="1845310" y="490220"/>
                </a:lnTo>
                <a:lnTo>
                  <a:pt x="1838960" y="502920"/>
                </a:lnTo>
                <a:lnTo>
                  <a:pt x="1830070" y="514350"/>
                </a:lnTo>
                <a:lnTo>
                  <a:pt x="1833880" y="532130"/>
                </a:lnTo>
                <a:lnTo>
                  <a:pt x="1838960" y="549910"/>
                </a:lnTo>
                <a:lnTo>
                  <a:pt x="1845310" y="566420"/>
                </a:lnTo>
                <a:lnTo>
                  <a:pt x="1852930" y="584200"/>
                </a:lnTo>
                <a:lnTo>
                  <a:pt x="1866900" y="580390"/>
                </a:lnTo>
                <a:lnTo>
                  <a:pt x="1871980" y="567690"/>
                </a:lnTo>
                <a:lnTo>
                  <a:pt x="1874520" y="552450"/>
                </a:lnTo>
                <a:lnTo>
                  <a:pt x="1879600" y="539750"/>
                </a:lnTo>
                <a:lnTo>
                  <a:pt x="1889760" y="524510"/>
                </a:lnTo>
                <a:lnTo>
                  <a:pt x="1898650" y="509270"/>
                </a:lnTo>
                <a:lnTo>
                  <a:pt x="1908810" y="492760"/>
                </a:lnTo>
                <a:lnTo>
                  <a:pt x="1917700" y="477520"/>
                </a:lnTo>
                <a:lnTo>
                  <a:pt x="1926590" y="462280"/>
                </a:lnTo>
                <a:lnTo>
                  <a:pt x="1936750" y="447040"/>
                </a:lnTo>
                <a:lnTo>
                  <a:pt x="1946910" y="431800"/>
                </a:lnTo>
                <a:lnTo>
                  <a:pt x="1958340" y="416560"/>
                </a:lnTo>
                <a:lnTo>
                  <a:pt x="1944370" y="401320"/>
                </a:lnTo>
                <a:lnTo>
                  <a:pt x="1927860" y="391160"/>
                </a:lnTo>
                <a:lnTo>
                  <a:pt x="1907540" y="386080"/>
                </a:lnTo>
                <a:lnTo>
                  <a:pt x="1887220" y="381000"/>
                </a:lnTo>
                <a:lnTo>
                  <a:pt x="1866900" y="375920"/>
                </a:lnTo>
                <a:lnTo>
                  <a:pt x="1849120" y="367030"/>
                </a:lnTo>
                <a:lnTo>
                  <a:pt x="1833880" y="355600"/>
                </a:lnTo>
                <a:lnTo>
                  <a:pt x="1823720" y="335280"/>
                </a:lnTo>
                <a:lnTo>
                  <a:pt x="1817370" y="308610"/>
                </a:lnTo>
                <a:lnTo>
                  <a:pt x="1819910" y="279400"/>
                </a:lnTo>
                <a:lnTo>
                  <a:pt x="1823720" y="251460"/>
                </a:lnTo>
                <a:lnTo>
                  <a:pt x="1824990" y="220980"/>
                </a:lnTo>
                <a:lnTo>
                  <a:pt x="1817370" y="218440"/>
                </a:lnTo>
                <a:lnTo>
                  <a:pt x="1811020" y="214630"/>
                </a:lnTo>
                <a:lnTo>
                  <a:pt x="1803400" y="210820"/>
                </a:lnTo>
                <a:lnTo>
                  <a:pt x="1799590" y="204470"/>
                </a:lnTo>
                <a:lnTo>
                  <a:pt x="1809750" y="186690"/>
                </a:lnTo>
                <a:lnTo>
                  <a:pt x="1822450" y="168910"/>
                </a:lnTo>
                <a:lnTo>
                  <a:pt x="1836420" y="153670"/>
                </a:lnTo>
                <a:lnTo>
                  <a:pt x="1852930" y="138430"/>
                </a:lnTo>
                <a:lnTo>
                  <a:pt x="1869440" y="124460"/>
                </a:lnTo>
                <a:lnTo>
                  <a:pt x="1887220" y="113030"/>
                </a:lnTo>
                <a:lnTo>
                  <a:pt x="1905000" y="101600"/>
                </a:lnTo>
                <a:lnTo>
                  <a:pt x="1922780" y="92710"/>
                </a:lnTo>
                <a:lnTo>
                  <a:pt x="1915160" y="72390"/>
                </a:lnTo>
                <a:lnTo>
                  <a:pt x="1913890" y="50800"/>
                </a:lnTo>
                <a:lnTo>
                  <a:pt x="1917700" y="29210"/>
                </a:lnTo>
                <a:lnTo>
                  <a:pt x="1926590" y="11430"/>
                </a:lnTo>
                <a:lnTo>
                  <a:pt x="1940560" y="3810"/>
                </a:lnTo>
                <a:lnTo>
                  <a:pt x="195707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sz="1715"/>
          </a:p>
        </p:txBody>
      </p:sp>
      <p:sp>
        <p:nvSpPr>
          <p:cNvPr id="9" name="TextBox 8"/>
          <p:cNvSpPr txBox="1"/>
          <p:nvPr/>
        </p:nvSpPr>
        <p:spPr>
          <a:xfrm>
            <a:off x="701849" y="1432064"/>
            <a:ext cx="10628791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647" indent="-326647">
              <a:buFontTx/>
              <a:buChar char="-"/>
            </a:pPr>
            <a:r>
              <a:rPr lang="en-US" sz="1715" b="1" dirty="0"/>
              <a:t>The FP&amp;M SETA Career Portal is an interactive online value add platform.   </a:t>
            </a:r>
          </a:p>
          <a:p>
            <a:pPr marL="326647" indent="-326647">
              <a:buFontTx/>
              <a:buChar char="-"/>
            </a:pPr>
            <a:r>
              <a:rPr lang="en-US" sz="1715" b="1" dirty="0"/>
              <a:t>Facilitate Information Sharing on FP&amp;M Sectors , Careers, Qualifications , Opportunities and interventions</a:t>
            </a:r>
          </a:p>
          <a:p>
            <a:pPr marL="326647" indent="-326647">
              <a:buFontTx/>
              <a:buChar char="-"/>
            </a:pPr>
            <a:r>
              <a:rPr lang="en-US" sz="1715" b="1" dirty="0"/>
              <a:t>Create a database of FP&amp;M SETA skilled personnel that can  that can be linked with companies.</a:t>
            </a:r>
          </a:p>
          <a:p>
            <a:pPr marL="326647" indent="-326647">
              <a:buFontTx/>
              <a:buChar char="-"/>
            </a:pPr>
            <a:r>
              <a:rPr lang="en-US" sz="1715" b="1" dirty="0"/>
              <a:t>Connect , Mentoring and Training </a:t>
            </a:r>
          </a:p>
          <a:p>
            <a:pPr marL="326647" indent="-326647">
              <a:buFontTx/>
              <a:buChar char="-"/>
            </a:pPr>
            <a:endParaRPr lang="en-US" sz="1715" b="1" dirty="0"/>
          </a:p>
          <a:p>
            <a:pPr marL="326647" indent="-326647">
              <a:buFontTx/>
              <a:buChar char="-"/>
            </a:pPr>
            <a:endParaRPr lang="en-US" sz="1715" b="1" dirty="0"/>
          </a:p>
          <a:p>
            <a:pPr marL="326647" indent="-326647">
              <a:buFontTx/>
              <a:buChar char="-"/>
            </a:pPr>
            <a:endParaRPr lang="en-US" sz="1715" b="1" dirty="0"/>
          </a:p>
          <a:p>
            <a:pPr marL="326647" indent="-326647">
              <a:buFontTx/>
              <a:buChar char="-"/>
            </a:pPr>
            <a:endParaRPr lang="en-US" sz="1715" b="1" dirty="0"/>
          </a:p>
          <a:p>
            <a:pPr marL="326647" indent="-326647">
              <a:buFontTx/>
              <a:buChar char="-"/>
            </a:pPr>
            <a:endParaRPr lang="en-US" sz="1715" dirty="0"/>
          </a:p>
          <a:p>
            <a:pPr marL="326647" indent="-326647">
              <a:buFontTx/>
              <a:buChar char="-"/>
            </a:pPr>
            <a:endParaRPr lang="en-US" sz="1715" dirty="0"/>
          </a:p>
        </p:txBody>
      </p:sp>
      <p:grpSp>
        <p:nvGrpSpPr>
          <p:cNvPr id="10" name="Group 9"/>
          <p:cNvGrpSpPr/>
          <p:nvPr/>
        </p:nvGrpSpPr>
        <p:grpSpPr>
          <a:xfrm>
            <a:off x="9809633" y="4642206"/>
            <a:ext cx="1594504" cy="1603162"/>
            <a:chOff x="0" y="0"/>
            <a:chExt cx="1673860" cy="2687320"/>
          </a:xfrm>
        </p:grpSpPr>
        <p:sp>
          <p:nvSpPr>
            <p:cNvPr id="11" name="Shape 253"/>
            <p:cNvSpPr/>
            <p:nvPr/>
          </p:nvSpPr>
          <p:spPr>
            <a:xfrm>
              <a:off x="416560" y="135890"/>
              <a:ext cx="966470" cy="604520"/>
            </a:xfrm>
            <a:custGeom>
              <a:avLst/>
              <a:gdLst/>
              <a:ahLst/>
              <a:cxnLst/>
              <a:rect l="0" t="0" r="0" b="0"/>
              <a:pathLst>
                <a:path w="966470" h="604520">
                  <a:moveTo>
                    <a:pt x="778510" y="0"/>
                  </a:moveTo>
                  <a:lnTo>
                    <a:pt x="872490" y="20320"/>
                  </a:lnTo>
                  <a:lnTo>
                    <a:pt x="925830" y="67310"/>
                  </a:lnTo>
                  <a:lnTo>
                    <a:pt x="966470" y="153670"/>
                  </a:lnTo>
                  <a:lnTo>
                    <a:pt x="956310" y="248920"/>
                  </a:lnTo>
                  <a:lnTo>
                    <a:pt x="914400" y="328930"/>
                  </a:lnTo>
                  <a:lnTo>
                    <a:pt x="810260" y="422910"/>
                  </a:lnTo>
                  <a:lnTo>
                    <a:pt x="694690" y="490220"/>
                  </a:lnTo>
                  <a:lnTo>
                    <a:pt x="568960" y="551180"/>
                  </a:lnTo>
                  <a:lnTo>
                    <a:pt x="431800" y="591820"/>
                  </a:lnTo>
                  <a:lnTo>
                    <a:pt x="314960" y="604520"/>
                  </a:lnTo>
                  <a:lnTo>
                    <a:pt x="262890" y="584200"/>
                  </a:lnTo>
                  <a:lnTo>
                    <a:pt x="220980" y="504190"/>
                  </a:lnTo>
                  <a:lnTo>
                    <a:pt x="232410" y="396240"/>
                  </a:lnTo>
                  <a:lnTo>
                    <a:pt x="31750" y="403860"/>
                  </a:lnTo>
                  <a:lnTo>
                    <a:pt x="0" y="382270"/>
                  </a:lnTo>
                  <a:lnTo>
                    <a:pt x="31750" y="342900"/>
                  </a:lnTo>
                  <a:lnTo>
                    <a:pt x="242570" y="336550"/>
                  </a:lnTo>
                  <a:lnTo>
                    <a:pt x="294640" y="255270"/>
                  </a:lnTo>
                  <a:lnTo>
                    <a:pt x="379730" y="175260"/>
                  </a:lnTo>
                  <a:lnTo>
                    <a:pt x="473710" y="114300"/>
                  </a:lnTo>
                  <a:lnTo>
                    <a:pt x="568960" y="39370"/>
                  </a:lnTo>
                  <a:lnTo>
                    <a:pt x="683260" y="6350"/>
                  </a:lnTo>
                  <a:lnTo>
                    <a:pt x="7785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12" name="Shape 254"/>
            <p:cNvSpPr/>
            <p:nvPr/>
          </p:nvSpPr>
          <p:spPr>
            <a:xfrm>
              <a:off x="369570" y="775970"/>
              <a:ext cx="668020" cy="892810"/>
            </a:xfrm>
            <a:custGeom>
              <a:avLst/>
              <a:gdLst/>
              <a:ahLst/>
              <a:cxnLst/>
              <a:rect l="0" t="0" r="0" b="0"/>
              <a:pathLst>
                <a:path w="668020" h="892810">
                  <a:moveTo>
                    <a:pt x="427990" y="0"/>
                  </a:moveTo>
                  <a:lnTo>
                    <a:pt x="553720" y="12700"/>
                  </a:lnTo>
                  <a:lnTo>
                    <a:pt x="647700" y="67310"/>
                  </a:lnTo>
                  <a:lnTo>
                    <a:pt x="668020" y="107950"/>
                  </a:lnTo>
                  <a:lnTo>
                    <a:pt x="668020" y="161290"/>
                  </a:lnTo>
                  <a:lnTo>
                    <a:pt x="626110" y="209550"/>
                  </a:lnTo>
                  <a:lnTo>
                    <a:pt x="553720" y="290830"/>
                  </a:lnTo>
                  <a:lnTo>
                    <a:pt x="520700" y="384810"/>
                  </a:lnTo>
                  <a:lnTo>
                    <a:pt x="510540" y="466090"/>
                  </a:lnTo>
                  <a:lnTo>
                    <a:pt x="543560" y="553720"/>
                  </a:lnTo>
                  <a:lnTo>
                    <a:pt x="626110" y="635000"/>
                  </a:lnTo>
                  <a:lnTo>
                    <a:pt x="657860" y="716280"/>
                  </a:lnTo>
                  <a:lnTo>
                    <a:pt x="647700" y="791210"/>
                  </a:lnTo>
                  <a:lnTo>
                    <a:pt x="585470" y="852170"/>
                  </a:lnTo>
                  <a:lnTo>
                    <a:pt x="500380" y="886460"/>
                  </a:lnTo>
                  <a:lnTo>
                    <a:pt x="396240" y="892810"/>
                  </a:lnTo>
                  <a:lnTo>
                    <a:pt x="271780" y="892810"/>
                  </a:lnTo>
                  <a:lnTo>
                    <a:pt x="176530" y="858520"/>
                  </a:lnTo>
                  <a:lnTo>
                    <a:pt x="83820" y="756920"/>
                  </a:lnTo>
                  <a:lnTo>
                    <a:pt x="20320" y="669290"/>
                  </a:lnTo>
                  <a:lnTo>
                    <a:pt x="0" y="534670"/>
                  </a:lnTo>
                  <a:lnTo>
                    <a:pt x="20320" y="412750"/>
                  </a:lnTo>
                  <a:lnTo>
                    <a:pt x="62230" y="283210"/>
                  </a:lnTo>
                  <a:lnTo>
                    <a:pt x="124460" y="154940"/>
                  </a:lnTo>
                  <a:lnTo>
                    <a:pt x="186690" y="73660"/>
                  </a:lnTo>
                  <a:lnTo>
                    <a:pt x="281940" y="20320"/>
                  </a:lnTo>
                  <a:lnTo>
                    <a:pt x="4279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13" name="Shape 255"/>
            <p:cNvSpPr/>
            <p:nvPr/>
          </p:nvSpPr>
          <p:spPr>
            <a:xfrm>
              <a:off x="899160" y="803910"/>
              <a:ext cx="744220" cy="801370"/>
            </a:xfrm>
            <a:custGeom>
              <a:avLst/>
              <a:gdLst/>
              <a:ahLst/>
              <a:cxnLst/>
              <a:rect l="0" t="0" r="0" b="0"/>
              <a:pathLst>
                <a:path w="744220" h="801370">
                  <a:moveTo>
                    <a:pt x="127000" y="0"/>
                  </a:moveTo>
                  <a:lnTo>
                    <a:pt x="189230" y="34290"/>
                  </a:lnTo>
                  <a:lnTo>
                    <a:pt x="283210" y="120650"/>
                  </a:lnTo>
                  <a:lnTo>
                    <a:pt x="410210" y="234950"/>
                  </a:lnTo>
                  <a:lnTo>
                    <a:pt x="524510" y="316230"/>
                  </a:lnTo>
                  <a:lnTo>
                    <a:pt x="734060" y="464820"/>
                  </a:lnTo>
                  <a:lnTo>
                    <a:pt x="744220" y="499110"/>
                  </a:lnTo>
                  <a:lnTo>
                    <a:pt x="703580" y="518160"/>
                  </a:lnTo>
                  <a:lnTo>
                    <a:pt x="599440" y="544830"/>
                  </a:lnTo>
                  <a:lnTo>
                    <a:pt x="452120" y="566420"/>
                  </a:lnTo>
                  <a:lnTo>
                    <a:pt x="273050" y="572770"/>
                  </a:lnTo>
                  <a:lnTo>
                    <a:pt x="210820" y="579120"/>
                  </a:lnTo>
                  <a:lnTo>
                    <a:pt x="189230" y="607060"/>
                  </a:lnTo>
                  <a:lnTo>
                    <a:pt x="231140" y="652780"/>
                  </a:lnTo>
                  <a:lnTo>
                    <a:pt x="378460" y="734060"/>
                  </a:lnTo>
                  <a:lnTo>
                    <a:pt x="482600" y="754380"/>
                  </a:lnTo>
                  <a:lnTo>
                    <a:pt x="504190" y="781050"/>
                  </a:lnTo>
                  <a:lnTo>
                    <a:pt x="462280" y="801370"/>
                  </a:lnTo>
                  <a:lnTo>
                    <a:pt x="368300" y="801370"/>
                  </a:lnTo>
                  <a:lnTo>
                    <a:pt x="241300" y="754380"/>
                  </a:lnTo>
                  <a:lnTo>
                    <a:pt x="137160" y="687070"/>
                  </a:lnTo>
                  <a:lnTo>
                    <a:pt x="73660" y="626110"/>
                  </a:lnTo>
                  <a:lnTo>
                    <a:pt x="73660" y="579120"/>
                  </a:lnTo>
                  <a:lnTo>
                    <a:pt x="116840" y="544830"/>
                  </a:lnTo>
                  <a:lnTo>
                    <a:pt x="179070" y="532130"/>
                  </a:lnTo>
                  <a:lnTo>
                    <a:pt x="273050" y="524510"/>
                  </a:lnTo>
                  <a:lnTo>
                    <a:pt x="378460" y="524510"/>
                  </a:lnTo>
                  <a:lnTo>
                    <a:pt x="504190" y="511810"/>
                  </a:lnTo>
                  <a:lnTo>
                    <a:pt x="566420" y="499110"/>
                  </a:lnTo>
                  <a:lnTo>
                    <a:pt x="599440" y="477520"/>
                  </a:lnTo>
                  <a:lnTo>
                    <a:pt x="586740" y="458470"/>
                  </a:lnTo>
                  <a:lnTo>
                    <a:pt x="492760" y="403860"/>
                  </a:lnTo>
                  <a:lnTo>
                    <a:pt x="345440" y="309880"/>
                  </a:lnTo>
                  <a:lnTo>
                    <a:pt x="210820" y="228600"/>
                  </a:lnTo>
                  <a:lnTo>
                    <a:pt x="63500" y="140970"/>
                  </a:lnTo>
                  <a:lnTo>
                    <a:pt x="11430" y="80010"/>
                  </a:lnTo>
                  <a:lnTo>
                    <a:pt x="0" y="40640"/>
                  </a:lnTo>
                  <a:lnTo>
                    <a:pt x="11430" y="6350"/>
                  </a:lnTo>
                  <a:lnTo>
                    <a:pt x="1270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14" name="Shape 256"/>
            <p:cNvSpPr/>
            <p:nvPr/>
          </p:nvSpPr>
          <p:spPr>
            <a:xfrm>
              <a:off x="417830" y="1479550"/>
              <a:ext cx="808990" cy="1207770"/>
            </a:xfrm>
            <a:custGeom>
              <a:avLst/>
              <a:gdLst/>
              <a:ahLst/>
              <a:cxnLst/>
              <a:rect l="0" t="0" r="0" b="0"/>
              <a:pathLst>
                <a:path w="808990" h="1207770">
                  <a:moveTo>
                    <a:pt x="398780" y="0"/>
                  </a:moveTo>
                  <a:lnTo>
                    <a:pt x="513080" y="13970"/>
                  </a:lnTo>
                  <a:lnTo>
                    <a:pt x="565150" y="67310"/>
                  </a:lnTo>
                  <a:lnTo>
                    <a:pt x="554990" y="195580"/>
                  </a:lnTo>
                  <a:lnTo>
                    <a:pt x="534670" y="330200"/>
                  </a:lnTo>
                  <a:lnTo>
                    <a:pt x="534670" y="472440"/>
                  </a:lnTo>
                  <a:lnTo>
                    <a:pt x="640080" y="640080"/>
                  </a:lnTo>
                  <a:lnTo>
                    <a:pt x="723900" y="763270"/>
                  </a:lnTo>
                  <a:lnTo>
                    <a:pt x="767080" y="883920"/>
                  </a:lnTo>
                  <a:lnTo>
                    <a:pt x="754380" y="991870"/>
                  </a:lnTo>
                  <a:lnTo>
                    <a:pt x="754380" y="1031240"/>
                  </a:lnTo>
                  <a:lnTo>
                    <a:pt x="796290" y="1073150"/>
                  </a:lnTo>
                  <a:lnTo>
                    <a:pt x="808990" y="1113790"/>
                  </a:lnTo>
                  <a:lnTo>
                    <a:pt x="777240" y="1132840"/>
                  </a:lnTo>
                  <a:lnTo>
                    <a:pt x="692150" y="1120140"/>
                  </a:lnTo>
                  <a:lnTo>
                    <a:pt x="534670" y="1106170"/>
                  </a:lnTo>
                  <a:lnTo>
                    <a:pt x="346711" y="1132840"/>
                  </a:lnTo>
                  <a:lnTo>
                    <a:pt x="219711" y="1181100"/>
                  </a:lnTo>
                  <a:lnTo>
                    <a:pt x="157480" y="1207770"/>
                  </a:lnTo>
                  <a:lnTo>
                    <a:pt x="92711" y="1207770"/>
                  </a:lnTo>
                  <a:lnTo>
                    <a:pt x="0" y="1120140"/>
                  </a:lnTo>
                  <a:lnTo>
                    <a:pt x="10161" y="1106170"/>
                  </a:lnTo>
                  <a:lnTo>
                    <a:pt x="199390" y="1065530"/>
                  </a:lnTo>
                  <a:lnTo>
                    <a:pt x="419100" y="1045210"/>
                  </a:lnTo>
                  <a:lnTo>
                    <a:pt x="577850" y="1038860"/>
                  </a:lnTo>
                  <a:lnTo>
                    <a:pt x="671830" y="1038860"/>
                  </a:lnTo>
                  <a:lnTo>
                    <a:pt x="692150" y="998220"/>
                  </a:lnTo>
                  <a:lnTo>
                    <a:pt x="660400" y="883920"/>
                  </a:lnTo>
                  <a:lnTo>
                    <a:pt x="588011" y="763270"/>
                  </a:lnTo>
                  <a:lnTo>
                    <a:pt x="471170" y="607060"/>
                  </a:lnTo>
                  <a:lnTo>
                    <a:pt x="377190" y="472440"/>
                  </a:lnTo>
                  <a:lnTo>
                    <a:pt x="336550" y="350520"/>
                  </a:lnTo>
                  <a:lnTo>
                    <a:pt x="323850" y="215900"/>
                  </a:lnTo>
                  <a:lnTo>
                    <a:pt x="323850" y="87630"/>
                  </a:lnTo>
                  <a:lnTo>
                    <a:pt x="367030" y="33020"/>
                  </a:lnTo>
                  <a:lnTo>
                    <a:pt x="3987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15" name="Shape 257"/>
            <p:cNvSpPr/>
            <p:nvPr/>
          </p:nvSpPr>
          <p:spPr>
            <a:xfrm>
              <a:off x="21590" y="1510030"/>
              <a:ext cx="668020" cy="1009650"/>
            </a:xfrm>
            <a:custGeom>
              <a:avLst/>
              <a:gdLst/>
              <a:ahLst/>
              <a:cxnLst/>
              <a:rect l="0" t="0" r="0" b="0"/>
              <a:pathLst>
                <a:path w="668020" h="1009650">
                  <a:moveTo>
                    <a:pt x="501650" y="0"/>
                  </a:moveTo>
                  <a:lnTo>
                    <a:pt x="595630" y="0"/>
                  </a:lnTo>
                  <a:lnTo>
                    <a:pt x="626110" y="40640"/>
                  </a:lnTo>
                  <a:lnTo>
                    <a:pt x="647700" y="129540"/>
                  </a:lnTo>
                  <a:lnTo>
                    <a:pt x="626110" y="223520"/>
                  </a:lnTo>
                  <a:lnTo>
                    <a:pt x="574039" y="412750"/>
                  </a:lnTo>
                  <a:lnTo>
                    <a:pt x="585470" y="495300"/>
                  </a:lnTo>
                  <a:lnTo>
                    <a:pt x="647700" y="656590"/>
                  </a:lnTo>
                  <a:lnTo>
                    <a:pt x="668020" y="772160"/>
                  </a:lnTo>
                  <a:lnTo>
                    <a:pt x="668020" y="861060"/>
                  </a:lnTo>
                  <a:lnTo>
                    <a:pt x="636270" y="880110"/>
                  </a:lnTo>
                  <a:lnTo>
                    <a:pt x="543560" y="894080"/>
                  </a:lnTo>
                  <a:lnTo>
                    <a:pt x="417830" y="914400"/>
                  </a:lnTo>
                  <a:lnTo>
                    <a:pt x="292100" y="955040"/>
                  </a:lnTo>
                  <a:lnTo>
                    <a:pt x="166370" y="1009650"/>
                  </a:lnTo>
                  <a:lnTo>
                    <a:pt x="114300" y="1009650"/>
                  </a:lnTo>
                  <a:lnTo>
                    <a:pt x="0" y="948690"/>
                  </a:lnTo>
                  <a:lnTo>
                    <a:pt x="10160" y="922020"/>
                  </a:lnTo>
                  <a:lnTo>
                    <a:pt x="156210" y="880110"/>
                  </a:lnTo>
                  <a:lnTo>
                    <a:pt x="406400" y="839470"/>
                  </a:lnTo>
                  <a:lnTo>
                    <a:pt x="521970" y="812800"/>
                  </a:lnTo>
                  <a:lnTo>
                    <a:pt x="543560" y="786130"/>
                  </a:lnTo>
                  <a:lnTo>
                    <a:pt x="543560" y="670560"/>
                  </a:lnTo>
                  <a:lnTo>
                    <a:pt x="501650" y="521970"/>
                  </a:lnTo>
                  <a:lnTo>
                    <a:pt x="481330" y="426720"/>
                  </a:lnTo>
                  <a:lnTo>
                    <a:pt x="458470" y="278130"/>
                  </a:lnTo>
                  <a:lnTo>
                    <a:pt x="448310" y="114300"/>
                  </a:lnTo>
                  <a:lnTo>
                    <a:pt x="458470" y="40640"/>
                  </a:lnTo>
                  <a:lnTo>
                    <a:pt x="5016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16" name="Shape 258"/>
            <p:cNvSpPr/>
            <p:nvPr/>
          </p:nvSpPr>
          <p:spPr>
            <a:xfrm>
              <a:off x="902970" y="21590"/>
              <a:ext cx="770890" cy="590550"/>
            </a:xfrm>
            <a:custGeom>
              <a:avLst/>
              <a:gdLst/>
              <a:ahLst/>
              <a:cxnLst/>
              <a:rect l="0" t="0" r="0" b="0"/>
              <a:pathLst>
                <a:path w="770890" h="590550">
                  <a:moveTo>
                    <a:pt x="482600" y="0"/>
                  </a:moveTo>
                  <a:lnTo>
                    <a:pt x="571500" y="36830"/>
                  </a:lnTo>
                  <a:lnTo>
                    <a:pt x="671830" y="121920"/>
                  </a:lnTo>
                  <a:lnTo>
                    <a:pt x="745490" y="242570"/>
                  </a:lnTo>
                  <a:lnTo>
                    <a:pt x="770890" y="320040"/>
                  </a:lnTo>
                  <a:lnTo>
                    <a:pt x="770890" y="347980"/>
                  </a:lnTo>
                  <a:lnTo>
                    <a:pt x="671830" y="367030"/>
                  </a:lnTo>
                  <a:lnTo>
                    <a:pt x="534670" y="421640"/>
                  </a:lnTo>
                  <a:lnTo>
                    <a:pt x="472440" y="445770"/>
                  </a:lnTo>
                  <a:lnTo>
                    <a:pt x="524510" y="541020"/>
                  </a:lnTo>
                  <a:lnTo>
                    <a:pt x="504190" y="584200"/>
                  </a:lnTo>
                  <a:lnTo>
                    <a:pt x="462280" y="590550"/>
                  </a:lnTo>
                  <a:lnTo>
                    <a:pt x="345440" y="529590"/>
                  </a:lnTo>
                  <a:lnTo>
                    <a:pt x="203200" y="419100"/>
                  </a:lnTo>
                  <a:lnTo>
                    <a:pt x="99060" y="299720"/>
                  </a:lnTo>
                  <a:lnTo>
                    <a:pt x="36830" y="198120"/>
                  </a:lnTo>
                  <a:lnTo>
                    <a:pt x="0" y="87630"/>
                  </a:lnTo>
                  <a:lnTo>
                    <a:pt x="15240" y="43180"/>
                  </a:lnTo>
                  <a:lnTo>
                    <a:pt x="67310" y="43180"/>
                  </a:lnTo>
                  <a:lnTo>
                    <a:pt x="130810" y="76200"/>
                  </a:lnTo>
                  <a:lnTo>
                    <a:pt x="193040" y="124460"/>
                  </a:lnTo>
                  <a:lnTo>
                    <a:pt x="382270" y="57150"/>
                  </a:lnTo>
                  <a:lnTo>
                    <a:pt x="48260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17" name="Shape 259"/>
            <p:cNvSpPr/>
            <p:nvPr/>
          </p:nvSpPr>
          <p:spPr>
            <a:xfrm>
              <a:off x="0" y="0"/>
              <a:ext cx="955040" cy="924560"/>
            </a:xfrm>
            <a:custGeom>
              <a:avLst/>
              <a:gdLst/>
              <a:ahLst/>
              <a:cxnLst/>
              <a:rect l="0" t="0" r="0" b="0"/>
              <a:pathLst>
                <a:path w="955040" h="924560">
                  <a:moveTo>
                    <a:pt x="869950" y="0"/>
                  </a:moveTo>
                  <a:lnTo>
                    <a:pt x="955040" y="13970"/>
                  </a:lnTo>
                  <a:lnTo>
                    <a:pt x="955040" y="41910"/>
                  </a:lnTo>
                  <a:lnTo>
                    <a:pt x="913130" y="41910"/>
                  </a:lnTo>
                  <a:lnTo>
                    <a:pt x="869950" y="95250"/>
                  </a:lnTo>
                  <a:lnTo>
                    <a:pt x="849630" y="128270"/>
                  </a:lnTo>
                  <a:lnTo>
                    <a:pt x="797560" y="217170"/>
                  </a:lnTo>
                  <a:lnTo>
                    <a:pt x="817880" y="250190"/>
                  </a:lnTo>
                  <a:lnTo>
                    <a:pt x="765810" y="284480"/>
                  </a:lnTo>
                  <a:lnTo>
                    <a:pt x="734060" y="264160"/>
                  </a:lnTo>
                  <a:lnTo>
                    <a:pt x="618490" y="257810"/>
                  </a:lnTo>
                  <a:lnTo>
                    <a:pt x="335280" y="278130"/>
                  </a:lnTo>
                  <a:lnTo>
                    <a:pt x="156210" y="318770"/>
                  </a:lnTo>
                  <a:lnTo>
                    <a:pt x="187960" y="466090"/>
                  </a:lnTo>
                  <a:lnTo>
                    <a:pt x="261620" y="561340"/>
                  </a:lnTo>
                  <a:lnTo>
                    <a:pt x="420370" y="647700"/>
                  </a:lnTo>
                  <a:lnTo>
                    <a:pt x="576580" y="742950"/>
                  </a:lnTo>
                  <a:lnTo>
                    <a:pt x="618490" y="824230"/>
                  </a:lnTo>
                  <a:lnTo>
                    <a:pt x="638810" y="883920"/>
                  </a:lnTo>
                  <a:lnTo>
                    <a:pt x="586740" y="924560"/>
                  </a:lnTo>
                  <a:lnTo>
                    <a:pt x="492760" y="911860"/>
                  </a:lnTo>
                  <a:lnTo>
                    <a:pt x="397510" y="858520"/>
                  </a:lnTo>
                  <a:lnTo>
                    <a:pt x="303530" y="783590"/>
                  </a:lnTo>
                  <a:lnTo>
                    <a:pt x="198120" y="675640"/>
                  </a:lnTo>
                  <a:lnTo>
                    <a:pt x="93980" y="554990"/>
                  </a:lnTo>
                  <a:lnTo>
                    <a:pt x="20320" y="405130"/>
                  </a:lnTo>
                  <a:lnTo>
                    <a:pt x="0" y="297180"/>
                  </a:lnTo>
                  <a:lnTo>
                    <a:pt x="31750" y="264160"/>
                  </a:lnTo>
                  <a:lnTo>
                    <a:pt x="241300" y="223520"/>
                  </a:lnTo>
                  <a:lnTo>
                    <a:pt x="504190" y="203200"/>
                  </a:lnTo>
                  <a:lnTo>
                    <a:pt x="651510" y="189230"/>
                  </a:lnTo>
                  <a:lnTo>
                    <a:pt x="745490" y="149860"/>
                  </a:lnTo>
                  <a:lnTo>
                    <a:pt x="817880" y="60960"/>
                  </a:lnTo>
                  <a:lnTo>
                    <a:pt x="86995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116399" y="4618377"/>
            <a:ext cx="1634484" cy="1669029"/>
            <a:chOff x="0" y="0"/>
            <a:chExt cx="2589530" cy="2689860"/>
          </a:xfrm>
        </p:grpSpPr>
        <p:sp>
          <p:nvSpPr>
            <p:cNvPr id="19" name="Shape 245"/>
            <p:cNvSpPr/>
            <p:nvPr/>
          </p:nvSpPr>
          <p:spPr>
            <a:xfrm>
              <a:off x="179070" y="748440"/>
              <a:ext cx="406400" cy="1811879"/>
            </a:xfrm>
            <a:custGeom>
              <a:avLst/>
              <a:gdLst/>
              <a:ahLst/>
              <a:cxnLst/>
              <a:rect l="0" t="0" r="0" b="0"/>
              <a:pathLst>
                <a:path w="406400" h="1811879">
                  <a:moveTo>
                    <a:pt x="217868" y="0"/>
                  </a:moveTo>
                  <a:lnTo>
                    <a:pt x="279400" y="148180"/>
                  </a:lnTo>
                  <a:lnTo>
                    <a:pt x="279400" y="370430"/>
                  </a:lnTo>
                  <a:lnTo>
                    <a:pt x="240030" y="640940"/>
                  </a:lnTo>
                  <a:lnTo>
                    <a:pt x="207010" y="925420"/>
                  </a:lnTo>
                  <a:lnTo>
                    <a:pt x="176530" y="1141320"/>
                  </a:lnTo>
                  <a:lnTo>
                    <a:pt x="113030" y="1466440"/>
                  </a:lnTo>
                  <a:lnTo>
                    <a:pt x="62230" y="1729330"/>
                  </a:lnTo>
                  <a:lnTo>
                    <a:pt x="124460" y="1769970"/>
                  </a:lnTo>
                  <a:lnTo>
                    <a:pt x="196850" y="1776320"/>
                  </a:lnTo>
                  <a:lnTo>
                    <a:pt x="240030" y="1757270"/>
                  </a:lnTo>
                  <a:lnTo>
                    <a:pt x="217170" y="1432150"/>
                  </a:lnTo>
                  <a:lnTo>
                    <a:pt x="240030" y="1033370"/>
                  </a:lnTo>
                  <a:lnTo>
                    <a:pt x="279400" y="701900"/>
                  </a:lnTo>
                  <a:lnTo>
                    <a:pt x="354330" y="270100"/>
                  </a:lnTo>
                  <a:lnTo>
                    <a:pt x="406400" y="417419"/>
                  </a:lnTo>
                  <a:lnTo>
                    <a:pt x="364490" y="539340"/>
                  </a:lnTo>
                  <a:lnTo>
                    <a:pt x="312420" y="925420"/>
                  </a:lnTo>
                  <a:lnTo>
                    <a:pt x="279400" y="1371190"/>
                  </a:lnTo>
                  <a:lnTo>
                    <a:pt x="292100" y="1776320"/>
                  </a:lnTo>
                  <a:lnTo>
                    <a:pt x="217170" y="1811879"/>
                  </a:lnTo>
                  <a:lnTo>
                    <a:pt x="72390" y="1790290"/>
                  </a:lnTo>
                  <a:lnTo>
                    <a:pt x="0" y="1757270"/>
                  </a:lnTo>
                  <a:lnTo>
                    <a:pt x="82550" y="1383890"/>
                  </a:lnTo>
                  <a:lnTo>
                    <a:pt x="165100" y="931770"/>
                  </a:lnTo>
                  <a:lnTo>
                    <a:pt x="227330" y="384400"/>
                  </a:lnTo>
                  <a:lnTo>
                    <a:pt x="2178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20" name="Shape 246"/>
            <p:cNvSpPr/>
            <p:nvPr/>
          </p:nvSpPr>
          <p:spPr>
            <a:xfrm>
              <a:off x="396240" y="720090"/>
              <a:ext cx="698" cy="28350"/>
            </a:xfrm>
            <a:custGeom>
              <a:avLst/>
              <a:gdLst/>
              <a:ahLst/>
              <a:cxnLst/>
              <a:rect l="0" t="0" r="0" b="0"/>
              <a:pathLst>
                <a:path w="698" h="28350">
                  <a:moveTo>
                    <a:pt x="0" y="0"/>
                  </a:moveTo>
                  <a:lnTo>
                    <a:pt x="698" y="28350"/>
                  </a:lnTo>
                  <a:lnTo>
                    <a:pt x="0" y="2667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21" name="Shape 247"/>
            <p:cNvSpPr/>
            <p:nvPr/>
          </p:nvSpPr>
          <p:spPr>
            <a:xfrm>
              <a:off x="0" y="0"/>
              <a:ext cx="2589530" cy="2689860"/>
            </a:xfrm>
            <a:custGeom>
              <a:avLst/>
              <a:gdLst/>
              <a:ahLst/>
              <a:cxnLst/>
              <a:rect l="0" t="0" r="0" b="0"/>
              <a:pathLst>
                <a:path w="2589530" h="2689860">
                  <a:moveTo>
                    <a:pt x="1560830" y="0"/>
                  </a:moveTo>
                  <a:lnTo>
                    <a:pt x="1697990" y="405130"/>
                  </a:lnTo>
                  <a:lnTo>
                    <a:pt x="1877060" y="864870"/>
                  </a:lnTo>
                  <a:lnTo>
                    <a:pt x="2043430" y="1236980"/>
                  </a:lnTo>
                  <a:lnTo>
                    <a:pt x="2294890" y="1850390"/>
                  </a:lnTo>
                  <a:lnTo>
                    <a:pt x="2557780" y="2399030"/>
                  </a:lnTo>
                  <a:lnTo>
                    <a:pt x="2589530" y="2466340"/>
                  </a:lnTo>
                  <a:lnTo>
                    <a:pt x="2547620" y="2486660"/>
                  </a:lnTo>
                  <a:lnTo>
                    <a:pt x="2327910" y="2493010"/>
                  </a:lnTo>
                  <a:lnTo>
                    <a:pt x="1981200" y="2540000"/>
                  </a:lnTo>
                  <a:lnTo>
                    <a:pt x="1645920" y="2621280"/>
                  </a:lnTo>
                  <a:lnTo>
                    <a:pt x="1309370" y="2689860"/>
                  </a:lnTo>
                  <a:lnTo>
                    <a:pt x="1205230" y="2682240"/>
                  </a:lnTo>
                  <a:lnTo>
                    <a:pt x="1163320" y="2621280"/>
                  </a:lnTo>
                  <a:lnTo>
                    <a:pt x="963930" y="2134870"/>
                  </a:lnTo>
                  <a:lnTo>
                    <a:pt x="744220" y="1654810"/>
                  </a:lnTo>
                  <a:lnTo>
                    <a:pt x="588010" y="1256030"/>
                  </a:lnTo>
                  <a:lnTo>
                    <a:pt x="440690" y="891540"/>
                  </a:lnTo>
                  <a:lnTo>
                    <a:pt x="261620" y="567690"/>
                  </a:lnTo>
                  <a:lnTo>
                    <a:pt x="137160" y="351790"/>
                  </a:lnTo>
                  <a:lnTo>
                    <a:pt x="0" y="148590"/>
                  </a:lnTo>
                  <a:lnTo>
                    <a:pt x="137160" y="148590"/>
                  </a:lnTo>
                  <a:lnTo>
                    <a:pt x="219710" y="358140"/>
                  </a:lnTo>
                  <a:lnTo>
                    <a:pt x="355600" y="614680"/>
                  </a:lnTo>
                  <a:lnTo>
                    <a:pt x="513080" y="897890"/>
                  </a:lnTo>
                  <a:lnTo>
                    <a:pt x="723900" y="1432560"/>
                  </a:lnTo>
                  <a:lnTo>
                    <a:pt x="911860" y="1865630"/>
                  </a:lnTo>
                  <a:lnTo>
                    <a:pt x="1037590" y="2114550"/>
                  </a:lnTo>
                  <a:lnTo>
                    <a:pt x="1111250" y="2291080"/>
                  </a:lnTo>
                  <a:lnTo>
                    <a:pt x="1226820" y="2506980"/>
                  </a:lnTo>
                  <a:lnTo>
                    <a:pt x="1309370" y="2621280"/>
                  </a:lnTo>
                  <a:lnTo>
                    <a:pt x="1352550" y="2628900"/>
                  </a:lnTo>
                  <a:lnTo>
                    <a:pt x="1550670" y="2614930"/>
                  </a:lnTo>
                  <a:lnTo>
                    <a:pt x="1865630" y="2527300"/>
                  </a:lnTo>
                  <a:lnTo>
                    <a:pt x="2190750" y="2459990"/>
                  </a:lnTo>
                  <a:lnTo>
                    <a:pt x="2432050" y="2413000"/>
                  </a:lnTo>
                  <a:lnTo>
                    <a:pt x="2452370" y="2378710"/>
                  </a:lnTo>
                  <a:lnTo>
                    <a:pt x="2390140" y="2208530"/>
                  </a:lnTo>
                  <a:lnTo>
                    <a:pt x="2232660" y="1858010"/>
                  </a:lnTo>
                  <a:lnTo>
                    <a:pt x="2063750" y="1473200"/>
                  </a:lnTo>
                  <a:lnTo>
                    <a:pt x="1897380" y="1074420"/>
                  </a:lnTo>
                  <a:lnTo>
                    <a:pt x="1771650" y="769620"/>
                  </a:lnTo>
                  <a:lnTo>
                    <a:pt x="1697990" y="553720"/>
                  </a:lnTo>
                  <a:lnTo>
                    <a:pt x="1550670" y="189230"/>
                  </a:lnTo>
                  <a:lnTo>
                    <a:pt x="1508760" y="101600"/>
                  </a:lnTo>
                  <a:lnTo>
                    <a:pt x="1426210" y="95250"/>
                  </a:lnTo>
                  <a:lnTo>
                    <a:pt x="1257300" y="95250"/>
                  </a:lnTo>
                  <a:lnTo>
                    <a:pt x="1005840" y="115570"/>
                  </a:lnTo>
                  <a:lnTo>
                    <a:pt x="650240" y="148590"/>
                  </a:lnTo>
                  <a:lnTo>
                    <a:pt x="378460" y="175260"/>
                  </a:lnTo>
                  <a:lnTo>
                    <a:pt x="167640" y="189230"/>
                  </a:lnTo>
                  <a:lnTo>
                    <a:pt x="137160" y="140970"/>
                  </a:lnTo>
                  <a:lnTo>
                    <a:pt x="565150" y="121920"/>
                  </a:lnTo>
                  <a:lnTo>
                    <a:pt x="953770" y="80010"/>
                  </a:lnTo>
                  <a:lnTo>
                    <a:pt x="1384300" y="26670"/>
                  </a:lnTo>
                  <a:lnTo>
                    <a:pt x="15608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22" name="Shape 248"/>
            <p:cNvSpPr/>
            <p:nvPr/>
          </p:nvSpPr>
          <p:spPr>
            <a:xfrm>
              <a:off x="280670" y="189230"/>
              <a:ext cx="2052320" cy="2385060"/>
            </a:xfrm>
            <a:custGeom>
              <a:avLst/>
              <a:gdLst/>
              <a:ahLst/>
              <a:cxnLst/>
              <a:rect l="0" t="0" r="0" b="0"/>
              <a:pathLst>
                <a:path w="2052320" h="2385060">
                  <a:moveTo>
                    <a:pt x="1169670" y="0"/>
                  </a:moveTo>
                  <a:lnTo>
                    <a:pt x="1273810" y="280670"/>
                  </a:lnTo>
                  <a:lnTo>
                    <a:pt x="1442720" y="708660"/>
                  </a:lnTo>
                  <a:lnTo>
                    <a:pt x="1595120" y="1054100"/>
                  </a:lnTo>
                  <a:lnTo>
                    <a:pt x="1831340" y="1628140"/>
                  </a:lnTo>
                  <a:lnTo>
                    <a:pt x="2039620" y="2081530"/>
                  </a:lnTo>
                  <a:lnTo>
                    <a:pt x="2052320" y="2161540"/>
                  </a:lnTo>
                  <a:lnTo>
                    <a:pt x="1997710" y="2195830"/>
                  </a:lnTo>
                  <a:lnTo>
                    <a:pt x="1893570" y="2216150"/>
                  </a:lnTo>
                  <a:lnTo>
                    <a:pt x="1600200" y="2256790"/>
                  </a:lnTo>
                  <a:lnTo>
                    <a:pt x="1390650" y="2324100"/>
                  </a:lnTo>
                  <a:lnTo>
                    <a:pt x="1211580" y="2385060"/>
                  </a:lnTo>
                  <a:lnTo>
                    <a:pt x="1136650" y="2385060"/>
                  </a:lnTo>
                  <a:lnTo>
                    <a:pt x="1074420" y="2363470"/>
                  </a:lnTo>
                  <a:lnTo>
                    <a:pt x="864870" y="1929130"/>
                  </a:lnTo>
                  <a:lnTo>
                    <a:pt x="666750" y="1483360"/>
                  </a:lnTo>
                  <a:lnTo>
                    <a:pt x="518160" y="1112520"/>
                  </a:lnTo>
                  <a:lnTo>
                    <a:pt x="382270" y="769620"/>
                  </a:lnTo>
                  <a:lnTo>
                    <a:pt x="223520" y="469900"/>
                  </a:lnTo>
                  <a:lnTo>
                    <a:pt x="114300" y="266700"/>
                  </a:lnTo>
                  <a:lnTo>
                    <a:pt x="0" y="81280"/>
                  </a:lnTo>
                  <a:lnTo>
                    <a:pt x="99060" y="77470"/>
                  </a:lnTo>
                  <a:lnTo>
                    <a:pt x="176530" y="270510"/>
                  </a:lnTo>
                  <a:lnTo>
                    <a:pt x="298450" y="509270"/>
                  </a:lnTo>
                  <a:lnTo>
                    <a:pt x="434340" y="773430"/>
                  </a:lnTo>
                  <a:lnTo>
                    <a:pt x="633730" y="1272540"/>
                  </a:lnTo>
                  <a:lnTo>
                    <a:pt x="806450" y="1676400"/>
                  </a:lnTo>
                  <a:lnTo>
                    <a:pt x="918210" y="1908810"/>
                  </a:lnTo>
                  <a:lnTo>
                    <a:pt x="985520" y="2073910"/>
                  </a:lnTo>
                  <a:lnTo>
                    <a:pt x="1084580" y="2273300"/>
                  </a:lnTo>
                  <a:lnTo>
                    <a:pt x="1116330" y="2330450"/>
                  </a:lnTo>
                  <a:lnTo>
                    <a:pt x="1211580" y="2338070"/>
                  </a:lnTo>
                  <a:lnTo>
                    <a:pt x="1305560" y="2324100"/>
                  </a:lnTo>
                  <a:lnTo>
                    <a:pt x="1400810" y="2277110"/>
                  </a:lnTo>
                  <a:lnTo>
                    <a:pt x="1590040" y="2216150"/>
                  </a:lnTo>
                  <a:lnTo>
                    <a:pt x="1788160" y="2188210"/>
                  </a:lnTo>
                  <a:lnTo>
                    <a:pt x="1972310" y="2155190"/>
                  </a:lnTo>
                  <a:lnTo>
                    <a:pt x="1987550" y="2120900"/>
                  </a:lnTo>
                  <a:lnTo>
                    <a:pt x="1925320" y="1962150"/>
                  </a:lnTo>
                  <a:lnTo>
                    <a:pt x="1783080" y="1634490"/>
                  </a:lnTo>
                  <a:lnTo>
                    <a:pt x="1631950" y="1277620"/>
                  </a:lnTo>
                  <a:lnTo>
                    <a:pt x="1473200" y="905510"/>
                  </a:lnTo>
                  <a:lnTo>
                    <a:pt x="1357630" y="622300"/>
                  </a:lnTo>
                  <a:lnTo>
                    <a:pt x="1283970" y="419100"/>
                  </a:lnTo>
                  <a:lnTo>
                    <a:pt x="1149350" y="77470"/>
                  </a:lnTo>
                  <a:lnTo>
                    <a:pt x="980440" y="60960"/>
                  </a:lnTo>
                  <a:lnTo>
                    <a:pt x="718820" y="67310"/>
                  </a:lnTo>
                  <a:lnTo>
                    <a:pt x="487680" y="81280"/>
                  </a:lnTo>
                  <a:lnTo>
                    <a:pt x="276860" y="95250"/>
                  </a:lnTo>
                  <a:lnTo>
                    <a:pt x="124460" y="114300"/>
                  </a:lnTo>
                  <a:lnTo>
                    <a:pt x="99060" y="71120"/>
                  </a:lnTo>
                  <a:lnTo>
                    <a:pt x="412750" y="40640"/>
                  </a:lnTo>
                  <a:lnTo>
                    <a:pt x="706120" y="20320"/>
                  </a:lnTo>
                  <a:lnTo>
                    <a:pt x="1032510" y="6350"/>
                  </a:lnTo>
                  <a:lnTo>
                    <a:pt x="11696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23" name="Shape 249"/>
            <p:cNvSpPr/>
            <p:nvPr/>
          </p:nvSpPr>
          <p:spPr>
            <a:xfrm>
              <a:off x="786130" y="438150"/>
              <a:ext cx="543560" cy="367030"/>
            </a:xfrm>
            <a:custGeom>
              <a:avLst/>
              <a:gdLst/>
              <a:ahLst/>
              <a:cxnLst/>
              <a:rect l="0" t="0" r="0" b="0"/>
              <a:pathLst>
                <a:path w="543560" h="367030">
                  <a:moveTo>
                    <a:pt x="52070" y="0"/>
                  </a:moveTo>
                  <a:lnTo>
                    <a:pt x="251460" y="142240"/>
                  </a:lnTo>
                  <a:lnTo>
                    <a:pt x="543560" y="340360"/>
                  </a:lnTo>
                  <a:lnTo>
                    <a:pt x="471170" y="367030"/>
                  </a:lnTo>
                  <a:lnTo>
                    <a:pt x="251460" y="190500"/>
                  </a:lnTo>
                  <a:lnTo>
                    <a:pt x="0" y="33020"/>
                  </a:lnTo>
                  <a:lnTo>
                    <a:pt x="0" y="6350"/>
                  </a:lnTo>
                  <a:lnTo>
                    <a:pt x="520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24" name="Shape 250"/>
            <p:cNvSpPr/>
            <p:nvPr/>
          </p:nvSpPr>
          <p:spPr>
            <a:xfrm>
              <a:off x="847090" y="626110"/>
              <a:ext cx="482600" cy="303530"/>
            </a:xfrm>
            <a:custGeom>
              <a:avLst/>
              <a:gdLst/>
              <a:ahLst/>
              <a:cxnLst/>
              <a:rect l="0" t="0" r="0" b="0"/>
              <a:pathLst>
                <a:path w="482600" h="303530">
                  <a:moveTo>
                    <a:pt x="10160" y="0"/>
                  </a:moveTo>
                  <a:lnTo>
                    <a:pt x="74930" y="0"/>
                  </a:lnTo>
                  <a:lnTo>
                    <a:pt x="482600" y="303530"/>
                  </a:lnTo>
                  <a:lnTo>
                    <a:pt x="220980" y="162560"/>
                  </a:lnTo>
                  <a:lnTo>
                    <a:pt x="0" y="41910"/>
                  </a:lnTo>
                  <a:lnTo>
                    <a:pt x="1016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25" name="Shape 251"/>
            <p:cNvSpPr/>
            <p:nvPr/>
          </p:nvSpPr>
          <p:spPr>
            <a:xfrm>
              <a:off x="1339850" y="1700530"/>
              <a:ext cx="588010" cy="412750"/>
            </a:xfrm>
            <a:custGeom>
              <a:avLst/>
              <a:gdLst/>
              <a:ahLst/>
              <a:cxnLst/>
              <a:rect l="0" t="0" r="0" b="0"/>
              <a:pathLst>
                <a:path w="588010" h="412750">
                  <a:moveTo>
                    <a:pt x="41910" y="0"/>
                  </a:moveTo>
                  <a:lnTo>
                    <a:pt x="502920" y="292100"/>
                  </a:lnTo>
                  <a:lnTo>
                    <a:pt x="588010" y="378460"/>
                  </a:lnTo>
                  <a:lnTo>
                    <a:pt x="546100" y="412750"/>
                  </a:lnTo>
                  <a:lnTo>
                    <a:pt x="482600" y="393700"/>
                  </a:lnTo>
                  <a:lnTo>
                    <a:pt x="199390" y="163830"/>
                  </a:lnTo>
                  <a:lnTo>
                    <a:pt x="0" y="7620"/>
                  </a:lnTo>
                  <a:lnTo>
                    <a:pt x="4191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  <p:sp>
          <p:nvSpPr>
            <p:cNvPr id="26" name="Shape 252"/>
            <p:cNvSpPr/>
            <p:nvPr/>
          </p:nvSpPr>
          <p:spPr>
            <a:xfrm>
              <a:off x="1352550" y="1911350"/>
              <a:ext cx="438150" cy="350520"/>
            </a:xfrm>
            <a:custGeom>
              <a:avLst/>
              <a:gdLst/>
              <a:ahLst/>
              <a:cxnLst/>
              <a:rect l="0" t="0" r="0" b="0"/>
              <a:pathLst>
                <a:path w="438150" h="350520">
                  <a:moveTo>
                    <a:pt x="52070" y="0"/>
                  </a:moveTo>
                  <a:lnTo>
                    <a:pt x="228600" y="114300"/>
                  </a:lnTo>
                  <a:lnTo>
                    <a:pt x="396240" y="255270"/>
                  </a:lnTo>
                  <a:lnTo>
                    <a:pt x="438150" y="316230"/>
                  </a:lnTo>
                  <a:lnTo>
                    <a:pt x="406400" y="350520"/>
                  </a:lnTo>
                  <a:lnTo>
                    <a:pt x="238760" y="187960"/>
                  </a:lnTo>
                  <a:lnTo>
                    <a:pt x="31750" y="73660"/>
                  </a:lnTo>
                  <a:lnTo>
                    <a:pt x="0" y="13970"/>
                  </a:lnTo>
                  <a:lnTo>
                    <a:pt x="520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715"/>
            </a:p>
          </p:txBody>
        </p:sp>
      </p:grpSp>
      <p:sp>
        <p:nvSpPr>
          <p:cNvPr id="27" name="Shape 93"/>
          <p:cNvSpPr/>
          <p:nvPr/>
        </p:nvSpPr>
        <p:spPr>
          <a:xfrm>
            <a:off x="5333293" y="4788672"/>
            <a:ext cx="1308993" cy="1316252"/>
          </a:xfrm>
          <a:custGeom>
            <a:avLst/>
            <a:gdLst/>
            <a:ahLst/>
            <a:cxnLst/>
            <a:rect l="0" t="0" r="0" b="0"/>
            <a:pathLst>
              <a:path w="1374140" h="1381760">
                <a:moveTo>
                  <a:pt x="1174750" y="0"/>
                </a:moveTo>
                <a:lnTo>
                  <a:pt x="1183640" y="227330"/>
                </a:lnTo>
                <a:lnTo>
                  <a:pt x="1186180" y="238760"/>
                </a:lnTo>
                <a:lnTo>
                  <a:pt x="1184911" y="247650"/>
                </a:lnTo>
                <a:lnTo>
                  <a:pt x="1178561" y="252730"/>
                </a:lnTo>
                <a:lnTo>
                  <a:pt x="1170940" y="255270"/>
                </a:lnTo>
                <a:lnTo>
                  <a:pt x="1160780" y="257810"/>
                </a:lnTo>
                <a:lnTo>
                  <a:pt x="1150621" y="260350"/>
                </a:lnTo>
                <a:lnTo>
                  <a:pt x="1141730" y="264160"/>
                </a:lnTo>
                <a:lnTo>
                  <a:pt x="1134111" y="269240"/>
                </a:lnTo>
                <a:lnTo>
                  <a:pt x="1122680" y="273050"/>
                </a:lnTo>
                <a:lnTo>
                  <a:pt x="1109980" y="276860"/>
                </a:lnTo>
                <a:lnTo>
                  <a:pt x="1098550" y="281940"/>
                </a:lnTo>
                <a:lnTo>
                  <a:pt x="1087121" y="287020"/>
                </a:lnTo>
                <a:lnTo>
                  <a:pt x="1074421" y="292100"/>
                </a:lnTo>
                <a:lnTo>
                  <a:pt x="1062990" y="297180"/>
                </a:lnTo>
                <a:lnTo>
                  <a:pt x="1050290" y="302260"/>
                </a:lnTo>
                <a:lnTo>
                  <a:pt x="1038861" y="307340"/>
                </a:lnTo>
                <a:lnTo>
                  <a:pt x="1042670" y="307340"/>
                </a:lnTo>
                <a:lnTo>
                  <a:pt x="1052830" y="308610"/>
                </a:lnTo>
                <a:lnTo>
                  <a:pt x="1069340" y="309880"/>
                </a:lnTo>
                <a:lnTo>
                  <a:pt x="1090930" y="311150"/>
                </a:lnTo>
                <a:lnTo>
                  <a:pt x="1116330" y="313690"/>
                </a:lnTo>
                <a:lnTo>
                  <a:pt x="1144271" y="316230"/>
                </a:lnTo>
                <a:lnTo>
                  <a:pt x="1174750" y="317500"/>
                </a:lnTo>
                <a:lnTo>
                  <a:pt x="1205230" y="320040"/>
                </a:lnTo>
                <a:lnTo>
                  <a:pt x="1236980" y="323850"/>
                </a:lnTo>
                <a:lnTo>
                  <a:pt x="1267461" y="326390"/>
                </a:lnTo>
                <a:lnTo>
                  <a:pt x="1295400" y="328930"/>
                </a:lnTo>
                <a:lnTo>
                  <a:pt x="1320800" y="331470"/>
                </a:lnTo>
                <a:lnTo>
                  <a:pt x="1341121" y="332740"/>
                </a:lnTo>
                <a:lnTo>
                  <a:pt x="1358900" y="335280"/>
                </a:lnTo>
                <a:lnTo>
                  <a:pt x="1370330" y="336550"/>
                </a:lnTo>
                <a:lnTo>
                  <a:pt x="1374140" y="337820"/>
                </a:lnTo>
                <a:lnTo>
                  <a:pt x="1355090" y="586740"/>
                </a:lnTo>
                <a:lnTo>
                  <a:pt x="849630" y="495300"/>
                </a:lnTo>
                <a:lnTo>
                  <a:pt x="847090" y="516890"/>
                </a:lnTo>
                <a:lnTo>
                  <a:pt x="843280" y="541020"/>
                </a:lnTo>
                <a:lnTo>
                  <a:pt x="840740" y="562610"/>
                </a:lnTo>
                <a:lnTo>
                  <a:pt x="842011" y="584200"/>
                </a:lnTo>
                <a:lnTo>
                  <a:pt x="1271271" y="683260"/>
                </a:lnTo>
                <a:lnTo>
                  <a:pt x="1266190" y="701040"/>
                </a:lnTo>
                <a:lnTo>
                  <a:pt x="1259840" y="735330"/>
                </a:lnTo>
                <a:lnTo>
                  <a:pt x="1249680" y="779780"/>
                </a:lnTo>
                <a:lnTo>
                  <a:pt x="1240790" y="829310"/>
                </a:lnTo>
                <a:lnTo>
                  <a:pt x="1230630" y="877570"/>
                </a:lnTo>
                <a:lnTo>
                  <a:pt x="1223011" y="918210"/>
                </a:lnTo>
                <a:lnTo>
                  <a:pt x="1217930" y="947420"/>
                </a:lnTo>
                <a:lnTo>
                  <a:pt x="1215390" y="958850"/>
                </a:lnTo>
                <a:lnTo>
                  <a:pt x="1212850" y="962660"/>
                </a:lnTo>
                <a:lnTo>
                  <a:pt x="1209040" y="966470"/>
                </a:lnTo>
                <a:lnTo>
                  <a:pt x="1205230" y="971550"/>
                </a:lnTo>
                <a:lnTo>
                  <a:pt x="1201421" y="975360"/>
                </a:lnTo>
                <a:lnTo>
                  <a:pt x="824230" y="777240"/>
                </a:lnTo>
                <a:lnTo>
                  <a:pt x="816611" y="831850"/>
                </a:lnTo>
                <a:lnTo>
                  <a:pt x="807720" y="908050"/>
                </a:lnTo>
                <a:lnTo>
                  <a:pt x="798830" y="998220"/>
                </a:lnTo>
                <a:lnTo>
                  <a:pt x="791211" y="1092200"/>
                </a:lnTo>
                <a:lnTo>
                  <a:pt x="783590" y="1179830"/>
                </a:lnTo>
                <a:lnTo>
                  <a:pt x="777240" y="1254760"/>
                </a:lnTo>
                <a:lnTo>
                  <a:pt x="773430" y="1305560"/>
                </a:lnTo>
                <a:lnTo>
                  <a:pt x="772161" y="1324610"/>
                </a:lnTo>
                <a:lnTo>
                  <a:pt x="762000" y="1334770"/>
                </a:lnTo>
                <a:lnTo>
                  <a:pt x="751840" y="1343660"/>
                </a:lnTo>
                <a:lnTo>
                  <a:pt x="740411" y="1351280"/>
                </a:lnTo>
                <a:lnTo>
                  <a:pt x="728980" y="1358900"/>
                </a:lnTo>
                <a:lnTo>
                  <a:pt x="718820" y="1365250"/>
                </a:lnTo>
                <a:lnTo>
                  <a:pt x="707390" y="1370330"/>
                </a:lnTo>
                <a:lnTo>
                  <a:pt x="694690" y="1376680"/>
                </a:lnTo>
                <a:lnTo>
                  <a:pt x="683261" y="1381760"/>
                </a:lnTo>
                <a:lnTo>
                  <a:pt x="591820" y="1372870"/>
                </a:lnTo>
                <a:lnTo>
                  <a:pt x="589280" y="1351280"/>
                </a:lnTo>
                <a:lnTo>
                  <a:pt x="581661" y="1292860"/>
                </a:lnTo>
                <a:lnTo>
                  <a:pt x="571500" y="1210310"/>
                </a:lnTo>
                <a:lnTo>
                  <a:pt x="560070" y="1117600"/>
                </a:lnTo>
                <a:lnTo>
                  <a:pt x="547370" y="1022350"/>
                </a:lnTo>
                <a:lnTo>
                  <a:pt x="537211" y="937260"/>
                </a:lnTo>
                <a:lnTo>
                  <a:pt x="528320" y="876300"/>
                </a:lnTo>
                <a:lnTo>
                  <a:pt x="523240" y="849630"/>
                </a:lnTo>
                <a:lnTo>
                  <a:pt x="251461" y="1211580"/>
                </a:lnTo>
                <a:lnTo>
                  <a:pt x="243840" y="1216660"/>
                </a:lnTo>
                <a:lnTo>
                  <a:pt x="238761" y="1223010"/>
                </a:lnTo>
                <a:lnTo>
                  <a:pt x="232411" y="1229360"/>
                </a:lnTo>
                <a:lnTo>
                  <a:pt x="227330" y="1236980"/>
                </a:lnTo>
                <a:lnTo>
                  <a:pt x="222250" y="1243330"/>
                </a:lnTo>
                <a:lnTo>
                  <a:pt x="215900" y="1249680"/>
                </a:lnTo>
                <a:lnTo>
                  <a:pt x="210820" y="1254760"/>
                </a:lnTo>
                <a:lnTo>
                  <a:pt x="203200" y="1257300"/>
                </a:lnTo>
                <a:lnTo>
                  <a:pt x="109220" y="944880"/>
                </a:lnTo>
                <a:lnTo>
                  <a:pt x="500380" y="622300"/>
                </a:lnTo>
                <a:lnTo>
                  <a:pt x="499111" y="604520"/>
                </a:lnTo>
                <a:lnTo>
                  <a:pt x="496570" y="588010"/>
                </a:lnTo>
                <a:lnTo>
                  <a:pt x="492761" y="571500"/>
                </a:lnTo>
                <a:lnTo>
                  <a:pt x="488950" y="554990"/>
                </a:lnTo>
                <a:lnTo>
                  <a:pt x="100330" y="854710"/>
                </a:lnTo>
                <a:lnTo>
                  <a:pt x="88900" y="839470"/>
                </a:lnTo>
                <a:lnTo>
                  <a:pt x="74930" y="802640"/>
                </a:lnTo>
                <a:lnTo>
                  <a:pt x="58420" y="749300"/>
                </a:lnTo>
                <a:lnTo>
                  <a:pt x="40640" y="688340"/>
                </a:lnTo>
                <a:lnTo>
                  <a:pt x="25400" y="627380"/>
                </a:lnTo>
                <a:lnTo>
                  <a:pt x="12700" y="574040"/>
                </a:lnTo>
                <a:lnTo>
                  <a:pt x="3811" y="535940"/>
                </a:lnTo>
                <a:lnTo>
                  <a:pt x="0" y="521970"/>
                </a:lnTo>
                <a:lnTo>
                  <a:pt x="3811" y="516890"/>
                </a:lnTo>
                <a:lnTo>
                  <a:pt x="20320" y="510540"/>
                </a:lnTo>
                <a:lnTo>
                  <a:pt x="44450" y="501650"/>
                </a:lnTo>
                <a:lnTo>
                  <a:pt x="74930" y="494030"/>
                </a:lnTo>
                <a:lnTo>
                  <a:pt x="106680" y="485140"/>
                </a:lnTo>
                <a:lnTo>
                  <a:pt x="138430" y="474980"/>
                </a:lnTo>
                <a:lnTo>
                  <a:pt x="168911" y="466090"/>
                </a:lnTo>
                <a:lnTo>
                  <a:pt x="193040" y="458470"/>
                </a:lnTo>
                <a:lnTo>
                  <a:pt x="182880" y="455930"/>
                </a:lnTo>
                <a:lnTo>
                  <a:pt x="173990" y="454660"/>
                </a:lnTo>
                <a:lnTo>
                  <a:pt x="153670" y="454660"/>
                </a:lnTo>
                <a:lnTo>
                  <a:pt x="144780" y="453390"/>
                </a:lnTo>
                <a:lnTo>
                  <a:pt x="135890" y="452120"/>
                </a:lnTo>
                <a:lnTo>
                  <a:pt x="129540" y="448310"/>
                </a:lnTo>
                <a:lnTo>
                  <a:pt x="123190" y="443230"/>
                </a:lnTo>
                <a:lnTo>
                  <a:pt x="123190" y="375920"/>
                </a:lnTo>
                <a:lnTo>
                  <a:pt x="124461" y="298450"/>
                </a:lnTo>
                <a:lnTo>
                  <a:pt x="125730" y="234950"/>
                </a:lnTo>
                <a:lnTo>
                  <a:pt x="125730" y="208280"/>
                </a:lnTo>
                <a:lnTo>
                  <a:pt x="453390" y="242570"/>
                </a:lnTo>
                <a:lnTo>
                  <a:pt x="455930" y="227330"/>
                </a:lnTo>
                <a:lnTo>
                  <a:pt x="454661" y="213360"/>
                </a:lnTo>
                <a:lnTo>
                  <a:pt x="449580" y="198120"/>
                </a:lnTo>
                <a:lnTo>
                  <a:pt x="444500" y="184150"/>
                </a:lnTo>
                <a:lnTo>
                  <a:pt x="445770" y="180340"/>
                </a:lnTo>
                <a:lnTo>
                  <a:pt x="452120" y="176530"/>
                </a:lnTo>
                <a:lnTo>
                  <a:pt x="462280" y="172720"/>
                </a:lnTo>
                <a:lnTo>
                  <a:pt x="474980" y="167640"/>
                </a:lnTo>
                <a:lnTo>
                  <a:pt x="490220" y="163830"/>
                </a:lnTo>
                <a:lnTo>
                  <a:pt x="508000" y="157480"/>
                </a:lnTo>
                <a:lnTo>
                  <a:pt x="525780" y="152400"/>
                </a:lnTo>
                <a:lnTo>
                  <a:pt x="544830" y="147320"/>
                </a:lnTo>
                <a:lnTo>
                  <a:pt x="563880" y="142240"/>
                </a:lnTo>
                <a:lnTo>
                  <a:pt x="582930" y="137160"/>
                </a:lnTo>
                <a:lnTo>
                  <a:pt x="599440" y="133350"/>
                </a:lnTo>
                <a:lnTo>
                  <a:pt x="615950" y="129540"/>
                </a:lnTo>
                <a:lnTo>
                  <a:pt x="628650" y="127000"/>
                </a:lnTo>
                <a:lnTo>
                  <a:pt x="638811" y="124460"/>
                </a:lnTo>
                <a:lnTo>
                  <a:pt x="645161" y="121920"/>
                </a:lnTo>
                <a:lnTo>
                  <a:pt x="647700" y="121920"/>
                </a:lnTo>
                <a:lnTo>
                  <a:pt x="855980" y="153670"/>
                </a:lnTo>
                <a:lnTo>
                  <a:pt x="863600" y="151130"/>
                </a:lnTo>
                <a:lnTo>
                  <a:pt x="869950" y="152400"/>
                </a:lnTo>
                <a:lnTo>
                  <a:pt x="875030" y="156210"/>
                </a:lnTo>
                <a:lnTo>
                  <a:pt x="878840" y="161290"/>
                </a:lnTo>
                <a:lnTo>
                  <a:pt x="881380" y="167640"/>
                </a:lnTo>
                <a:lnTo>
                  <a:pt x="885190" y="171450"/>
                </a:lnTo>
                <a:lnTo>
                  <a:pt x="890270" y="177800"/>
                </a:lnTo>
                <a:lnTo>
                  <a:pt x="896620" y="181610"/>
                </a:lnTo>
                <a:lnTo>
                  <a:pt x="899161" y="179070"/>
                </a:lnTo>
                <a:lnTo>
                  <a:pt x="908050" y="173990"/>
                </a:lnTo>
                <a:lnTo>
                  <a:pt x="922020" y="166370"/>
                </a:lnTo>
                <a:lnTo>
                  <a:pt x="939800" y="153670"/>
                </a:lnTo>
                <a:lnTo>
                  <a:pt x="960120" y="139700"/>
                </a:lnTo>
                <a:lnTo>
                  <a:pt x="982980" y="124460"/>
                </a:lnTo>
                <a:lnTo>
                  <a:pt x="1008380" y="107950"/>
                </a:lnTo>
                <a:lnTo>
                  <a:pt x="1032511" y="90170"/>
                </a:lnTo>
                <a:lnTo>
                  <a:pt x="1057911" y="73660"/>
                </a:lnTo>
                <a:lnTo>
                  <a:pt x="1083311" y="57150"/>
                </a:lnTo>
                <a:lnTo>
                  <a:pt x="1107440" y="41910"/>
                </a:lnTo>
                <a:lnTo>
                  <a:pt x="1129030" y="27940"/>
                </a:lnTo>
                <a:lnTo>
                  <a:pt x="1146811" y="16510"/>
                </a:lnTo>
                <a:lnTo>
                  <a:pt x="1160780" y="7620"/>
                </a:lnTo>
                <a:lnTo>
                  <a:pt x="1170940" y="1270"/>
                </a:lnTo>
                <a:lnTo>
                  <a:pt x="117475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00000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sz="1715"/>
          </a:p>
        </p:txBody>
      </p:sp>
      <p:pic>
        <p:nvPicPr>
          <p:cNvPr id="29" name="Picture 28" descr="Classroom-Assessment-Theory-into-Practice - Integra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4" y="4761233"/>
            <a:ext cx="3083237" cy="15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79751" y="479849"/>
            <a:ext cx="5680743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517" lvl="1">
              <a:lnSpc>
                <a:spcPct val="150000"/>
              </a:lnSpc>
            </a:pPr>
            <a:r>
              <a:rPr lang="en-US" sz="2096" b="1" dirty="0">
                <a:solidFill>
                  <a:srgbClr val="A5B878"/>
                </a:solidFill>
              </a:rPr>
              <a:t>FUNCTIONS AND FEATURE OF THE PORTAL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062" y="1425373"/>
            <a:ext cx="10715432" cy="425115"/>
          </a:xfrm>
          <a:prstGeom prst="rect">
            <a:avLst/>
          </a:prstGeom>
        </p:spPr>
        <p:txBody>
          <a:bodyPr wrap="square" lIns="87099" tIns="43551" rIns="87099" bIns="43551">
            <a:spAutoFit/>
          </a:bodyPr>
          <a:lstStyle/>
          <a:p>
            <a:pPr algn="just"/>
            <a:r>
              <a:rPr lang="en-US" sz="2191" b="1" dirty="0">
                <a:solidFill>
                  <a:srgbClr val="78AAAC"/>
                </a:solidFill>
              </a:rPr>
              <a:t>Technological Advancements                                                                      Content</a:t>
            </a:r>
          </a:p>
        </p:txBody>
      </p:sp>
      <p:sp>
        <p:nvSpPr>
          <p:cNvPr id="8" name="Snip Diagonal Corner Rectangle 7"/>
          <p:cNvSpPr/>
          <p:nvPr/>
        </p:nvSpPr>
        <p:spPr>
          <a:xfrm>
            <a:off x="6626537" y="1637931"/>
            <a:ext cx="4711869" cy="2601541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9" tIns="43551" rIns="87099" bIns="43551" rtlCol="0" anchor="ctr"/>
          <a:lstStyle/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FP&amp;M SETA Subsectors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Qualifications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Scares and Critical Skills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Skills Development Interventions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Learning Opportunities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Key Occupations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Stakeholders \ Companies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Videos and Audio Clips of our Industries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7150" y="3436727"/>
            <a:ext cx="1609148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86" b="1" dirty="0">
                <a:solidFill>
                  <a:schemeClr val="bg1"/>
                </a:solidFill>
              </a:rPr>
              <a:t>Strengthen</a:t>
            </a:r>
            <a:r>
              <a:rPr lang="en-US" sz="1905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715" dirty="0"/>
          </a:p>
        </p:txBody>
      </p:sp>
      <p:sp>
        <p:nvSpPr>
          <p:cNvPr id="12" name="Rectangle 11"/>
          <p:cNvSpPr/>
          <p:nvPr/>
        </p:nvSpPr>
        <p:spPr>
          <a:xfrm>
            <a:off x="5284811" y="3451475"/>
            <a:ext cx="1609148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86" b="1" dirty="0">
                <a:solidFill>
                  <a:schemeClr val="bg1"/>
                </a:solidFill>
              </a:rPr>
              <a:t>Implement</a:t>
            </a:r>
            <a:endParaRPr lang="en-US" sz="1715" dirty="0"/>
          </a:p>
        </p:txBody>
      </p:sp>
      <p:sp>
        <p:nvSpPr>
          <p:cNvPr id="13" name="Rectangle 12"/>
          <p:cNvSpPr/>
          <p:nvPr/>
        </p:nvSpPr>
        <p:spPr>
          <a:xfrm>
            <a:off x="8888334" y="3439502"/>
            <a:ext cx="1609148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86" b="1" dirty="0">
                <a:solidFill>
                  <a:schemeClr val="bg1"/>
                </a:solidFill>
              </a:rPr>
              <a:t>Support</a:t>
            </a:r>
            <a:r>
              <a:rPr lang="en-US" sz="1905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715" dirty="0"/>
          </a:p>
        </p:txBody>
      </p:sp>
      <p:sp>
        <p:nvSpPr>
          <p:cNvPr id="14" name="Snip Diagonal Corner Rectangle 13"/>
          <p:cNvSpPr/>
          <p:nvPr/>
        </p:nvSpPr>
        <p:spPr>
          <a:xfrm>
            <a:off x="773091" y="2224302"/>
            <a:ext cx="5034689" cy="2186249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9" tIns="43551" rIns="87099" bIns="43551" rtlCol="0" anchor="ctr"/>
          <a:lstStyle/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Mobility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RMS “ Recruitment Management System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Social Media feeds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Adaptive function from any device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Secure login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Advanced Reporting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Vacancy search functionality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73091" y="4471056"/>
            <a:ext cx="5034689" cy="2186249"/>
          </a:xfrm>
          <a:prstGeom prst="snip2DiagRect">
            <a:avLst>
              <a:gd name="adj1" fmla="val 0"/>
              <a:gd name="adj2" fmla="val 0"/>
            </a:avLst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99" tIns="43551" rIns="87099" bIns="43551" rtlCol="0" anchor="ctr"/>
          <a:lstStyle/>
          <a:p>
            <a:r>
              <a:rPr lang="en-US" sz="2000" b="1" dirty="0">
                <a:solidFill>
                  <a:srgbClr val="A5B878"/>
                </a:solidFill>
              </a:rPr>
              <a:t> </a:t>
            </a: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  <a:p>
            <a:pPr marL="326647" indent="-326647">
              <a:buFont typeface="Wingdings" panose="05000000000000000000" pitchFamily="2" charset="2"/>
              <a:buChar char="q"/>
            </a:pPr>
            <a:endParaRPr lang="en-US" sz="2000" b="1" dirty="0">
              <a:solidFill>
                <a:srgbClr val="A5B87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2" y="4064897"/>
            <a:ext cx="4332899" cy="2128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42" y="4154235"/>
            <a:ext cx="5010226" cy="21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1261" y="1146771"/>
            <a:ext cx="9971503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6647" indent="-326647">
              <a:buFont typeface="Arial" panose="020B0604020202020204" pitchFamily="34" charset="0"/>
              <a:buChar char="•"/>
            </a:pPr>
            <a:r>
              <a:rPr lang="en-US" sz="2096" dirty="0">
                <a:solidFill>
                  <a:srgbClr val="54838D"/>
                </a:solidFill>
              </a:rPr>
              <a:t>Portal can be accessed using the below link  </a:t>
            </a:r>
          </a:p>
          <a:p>
            <a:r>
              <a:rPr lang="en-US" sz="2096" dirty="0">
                <a:solidFill>
                  <a:srgbClr val="54838D"/>
                </a:solidFill>
                <a:hlinkClick r:id="rId2"/>
              </a:rPr>
              <a:t>http://careers-fpmseta.org.za/</a:t>
            </a:r>
            <a:r>
              <a:rPr lang="en-US" sz="2096" dirty="0">
                <a:solidFill>
                  <a:srgbClr val="54838D"/>
                </a:solidFill>
              </a:rPr>
              <a:t> or via the FP&amp;M SETA website.</a:t>
            </a:r>
          </a:p>
          <a:p>
            <a:endParaRPr lang="en-US" sz="2096" dirty="0">
              <a:solidFill>
                <a:srgbClr val="54838D"/>
              </a:solidFill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r>
              <a:rPr lang="en-US" sz="2096" dirty="0">
                <a:solidFill>
                  <a:srgbClr val="54838D"/>
                </a:solidFill>
              </a:rPr>
              <a:t>For Remote and Telephonic support on the career portal contact </a:t>
            </a:r>
          </a:p>
          <a:p>
            <a:r>
              <a:rPr lang="en-US" sz="2096" dirty="0">
                <a:solidFill>
                  <a:srgbClr val="54838D"/>
                </a:solidFill>
              </a:rPr>
              <a:t>011 4031700 or e-mail </a:t>
            </a:r>
            <a:r>
              <a:rPr lang="en-US" sz="2096" dirty="0">
                <a:solidFill>
                  <a:srgbClr val="54838D"/>
                </a:solidFill>
                <a:hlinkClick r:id="rId3"/>
              </a:rPr>
              <a:t>ittechnical@fpmseta.org.za</a:t>
            </a:r>
            <a:r>
              <a:rPr lang="en-US" sz="2096" dirty="0">
                <a:solidFill>
                  <a:srgbClr val="54838D"/>
                </a:solidFill>
              </a:rPr>
              <a:t> </a:t>
            </a:r>
          </a:p>
          <a:p>
            <a:endParaRPr lang="en-US" sz="2096" dirty="0">
              <a:solidFill>
                <a:srgbClr val="54838D"/>
              </a:solidFill>
            </a:endParaRPr>
          </a:p>
          <a:p>
            <a:endParaRPr lang="en-US" sz="2096" dirty="0">
              <a:solidFill>
                <a:srgbClr val="54838D"/>
              </a:solidFill>
            </a:endParaRPr>
          </a:p>
          <a:p>
            <a:pPr marL="326647" indent="-326647">
              <a:buFont typeface="Arial" panose="020B0604020202020204" pitchFamily="34" charset="0"/>
              <a:buChar char="•"/>
            </a:pPr>
            <a:endParaRPr lang="en-US" sz="2096" dirty="0">
              <a:solidFill>
                <a:srgbClr val="5483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709" y="479849"/>
            <a:ext cx="6017397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517" lvl="1">
              <a:lnSpc>
                <a:spcPct val="150000"/>
              </a:lnSpc>
            </a:pPr>
            <a:r>
              <a:rPr lang="en-US" sz="2096" b="1" dirty="0">
                <a:solidFill>
                  <a:srgbClr val="A5B878"/>
                </a:solidFill>
              </a:rPr>
              <a:t>ACCESS , SUPPORT  AND LIVE DEMO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47" y="3004004"/>
            <a:ext cx="4807724" cy="333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49" y="0"/>
            <a:ext cx="7281079" cy="70242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11328" y="186976"/>
            <a:ext cx="2333965" cy="57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5517" lvl="1">
              <a:lnSpc>
                <a:spcPct val="150000"/>
              </a:lnSpc>
            </a:pPr>
            <a:r>
              <a:rPr lang="en-US" sz="2096" b="1" dirty="0">
                <a:solidFill>
                  <a:srgbClr val="A5B878"/>
                </a:solidFill>
              </a:rPr>
              <a:t>LIVE DEMO</a:t>
            </a:r>
          </a:p>
        </p:txBody>
      </p:sp>
    </p:spTree>
    <p:extLst>
      <p:ext uri="{BB962C8B-B14F-4D97-AF65-F5344CB8AC3E}">
        <p14:creationId xmlns:p14="http://schemas.microsoft.com/office/powerpoint/2010/main" val="10003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55" y="3155659"/>
            <a:ext cx="4097372" cy="3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5478</TotalTime>
  <Words>242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Aparajita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Lizzie Mabotja</dc:creator>
  <cp:lastModifiedBy>Muwani Mayaba</cp:lastModifiedBy>
  <cp:revision>244</cp:revision>
  <dcterms:created xsi:type="dcterms:W3CDTF">2015-07-07T11:00:19Z</dcterms:created>
  <dcterms:modified xsi:type="dcterms:W3CDTF">2020-01-17T22:36:28Z</dcterms:modified>
</cp:coreProperties>
</file>